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44" r:id="rId9"/>
    <p:sldId id="338" r:id="rId10"/>
    <p:sldId id="339" r:id="rId11"/>
    <p:sldId id="340" r:id="rId12"/>
    <p:sldId id="341" r:id="rId13"/>
    <p:sldId id="342" r:id="rId14"/>
    <p:sldId id="343" r:id="rId15"/>
    <p:sldId id="315" r:id="rId16"/>
    <p:sldId id="317" r:id="rId17"/>
    <p:sldId id="318" r:id="rId18"/>
    <p:sldId id="319" r:id="rId19"/>
    <p:sldId id="320" r:id="rId20"/>
    <p:sldId id="330" r:id="rId21"/>
    <p:sldId id="329" r:id="rId22"/>
    <p:sldId id="331" r:id="rId23"/>
    <p:sldId id="321" r:id="rId24"/>
    <p:sldId id="32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9"/>
    <a:srgbClr val="5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2364" autoAdjust="0"/>
  </p:normalViewPr>
  <p:slideViewPr>
    <p:cSldViewPr snapToGrid="0">
      <p:cViewPr varScale="1">
        <p:scale>
          <a:sx n="48" d="100"/>
          <a:sy n="48" d="100"/>
        </p:scale>
        <p:origin x="1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B7C37-79B0-40E9-BC04-A9D44580810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91E216-9A7F-46B2-8303-D11ED20865DF}">
      <dgm:prSet phldrT="[Text]" phldr="1"/>
      <dgm:spPr/>
      <dgm:t>
        <a:bodyPr/>
        <a:lstStyle/>
        <a:p>
          <a:endParaRPr lang="en-US" dirty="0"/>
        </a:p>
      </dgm:t>
    </dgm:pt>
    <dgm:pt modelId="{7000A737-88AE-4E55-AAA8-282527B79222}" type="parTrans" cxnId="{FF0BA0E1-BCA4-4C66-9B21-1657F8152B36}">
      <dgm:prSet/>
      <dgm:spPr/>
      <dgm:t>
        <a:bodyPr/>
        <a:lstStyle/>
        <a:p>
          <a:endParaRPr lang="en-US"/>
        </a:p>
      </dgm:t>
    </dgm:pt>
    <dgm:pt modelId="{E367002E-6059-4181-8B24-7C4D3960D161}" type="sibTrans" cxnId="{FF0BA0E1-BCA4-4C66-9B21-1657F8152B36}">
      <dgm:prSet/>
      <dgm:spPr/>
      <dgm:t>
        <a:bodyPr/>
        <a:lstStyle/>
        <a:p>
          <a:endParaRPr lang="en-US"/>
        </a:p>
      </dgm:t>
    </dgm:pt>
    <dgm:pt modelId="{5214A7EB-183E-4548-9253-12EF87FCADCD}">
      <dgm:prSet phldrT="[Text]"/>
      <dgm:spPr/>
      <dgm:t>
        <a:bodyPr/>
        <a:lstStyle/>
        <a:p>
          <a:r>
            <a:rPr lang="en-US" dirty="0" smtClean="0"/>
            <a:t>Carbohydrates </a:t>
          </a:r>
          <a:endParaRPr lang="en-US" dirty="0"/>
        </a:p>
      </dgm:t>
    </dgm:pt>
    <dgm:pt modelId="{7A44C969-8BBF-4D61-A9EE-4F35F44F0ABA}" type="parTrans" cxnId="{F0E6DAF0-0A18-4744-AFC0-F53BA29FC9F4}">
      <dgm:prSet/>
      <dgm:spPr/>
      <dgm:t>
        <a:bodyPr/>
        <a:lstStyle/>
        <a:p>
          <a:endParaRPr lang="en-US"/>
        </a:p>
      </dgm:t>
    </dgm:pt>
    <dgm:pt modelId="{9CC028F6-3F5E-4664-AC80-810BD13D987E}" type="sibTrans" cxnId="{F0E6DAF0-0A18-4744-AFC0-F53BA29FC9F4}">
      <dgm:prSet/>
      <dgm:spPr/>
      <dgm:t>
        <a:bodyPr/>
        <a:lstStyle/>
        <a:p>
          <a:endParaRPr lang="en-US"/>
        </a:p>
      </dgm:t>
    </dgm:pt>
    <dgm:pt modelId="{13F1C097-43D8-4CB8-9A22-FF94B1E54DD5}">
      <dgm:prSet phldrT="[Text]" phldr="1"/>
      <dgm:spPr/>
      <dgm:t>
        <a:bodyPr/>
        <a:lstStyle/>
        <a:p>
          <a:endParaRPr lang="en-US" dirty="0"/>
        </a:p>
      </dgm:t>
    </dgm:pt>
    <dgm:pt modelId="{31ED97CD-8E53-4560-B269-9019A12D8AC6}" type="parTrans" cxnId="{6BBB1500-05BB-46A5-95D0-6617A7687EC9}">
      <dgm:prSet/>
      <dgm:spPr/>
      <dgm:t>
        <a:bodyPr/>
        <a:lstStyle/>
        <a:p>
          <a:endParaRPr lang="en-US"/>
        </a:p>
      </dgm:t>
    </dgm:pt>
    <dgm:pt modelId="{CD8E4188-75CF-458F-90DC-04A7CFB788F4}" type="sibTrans" cxnId="{6BBB1500-05BB-46A5-95D0-6617A7687EC9}">
      <dgm:prSet/>
      <dgm:spPr/>
      <dgm:t>
        <a:bodyPr/>
        <a:lstStyle/>
        <a:p>
          <a:endParaRPr lang="en-US"/>
        </a:p>
      </dgm:t>
    </dgm:pt>
    <dgm:pt modelId="{20A16530-7CFC-47D0-8CCE-DA083520DA92}">
      <dgm:prSet phldrT="[Text]"/>
      <dgm:spPr/>
      <dgm:t>
        <a:bodyPr/>
        <a:lstStyle/>
        <a:p>
          <a:r>
            <a:rPr lang="en-US" dirty="0" smtClean="0"/>
            <a:t>Lipids</a:t>
          </a:r>
          <a:endParaRPr lang="en-US" dirty="0"/>
        </a:p>
      </dgm:t>
    </dgm:pt>
    <dgm:pt modelId="{01475F5A-4085-4C62-A54F-14A57A238A6E}" type="parTrans" cxnId="{D4AE558F-1ED1-4CC3-B331-4EE38E733BA1}">
      <dgm:prSet/>
      <dgm:spPr/>
      <dgm:t>
        <a:bodyPr/>
        <a:lstStyle/>
        <a:p>
          <a:endParaRPr lang="en-US"/>
        </a:p>
      </dgm:t>
    </dgm:pt>
    <dgm:pt modelId="{6432892C-FBB0-4560-9A99-5EB9ECBE49B8}" type="sibTrans" cxnId="{D4AE558F-1ED1-4CC3-B331-4EE38E733BA1}">
      <dgm:prSet/>
      <dgm:spPr/>
      <dgm:t>
        <a:bodyPr/>
        <a:lstStyle/>
        <a:p>
          <a:endParaRPr lang="en-US"/>
        </a:p>
      </dgm:t>
    </dgm:pt>
    <dgm:pt modelId="{699C4503-77FB-4F84-BD08-64DABB72A111}">
      <dgm:prSet phldrT="[Text]" phldr="1"/>
      <dgm:spPr/>
      <dgm:t>
        <a:bodyPr/>
        <a:lstStyle/>
        <a:p>
          <a:endParaRPr lang="en-US" dirty="0"/>
        </a:p>
      </dgm:t>
    </dgm:pt>
    <dgm:pt modelId="{960418E7-EA1D-4027-9C18-3CE23CCBD521}" type="parTrans" cxnId="{0ACC1AF2-758F-4D4F-B82F-144CE968C44D}">
      <dgm:prSet/>
      <dgm:spPr/>
      <dgm:t>
        <a:bodyPr/>
        <a:lstStyle/>
        <a:p>
          <a:endParaRPr lang="en-US"/>
        </a:p>
      </dgm:t>
    </dgm:pt>
    <dgm:pt modelId="{9A576736-2EE2-4552-9AE1-0AF27EDEC48E}" type="sibTrans" cxnId="{0ACC1AF2-758F-4D4F-B82F-144CE968C44D}">
      <dgm:prSet/>
      <dgm:spPr/>
      <dgm:t>
        <a:bodyPr/>
        <a:lstStyle/>
        <a:p>
          <a:endParaRPr lang="en-US"/>
        </a:p>
      </dgm:t>
    </dgm:pt>
    <dgm:pt modelId="{D36B840F-3C64-4B7A-8390-A652DE16F3D8}">
      <dgm:prSet phldrT="[Text]"/>
      <dgm:spPr/>
      <dgm:t>
        <a:bodyPr/>
        <a:lstStyle/>
        <a:p>
          <a:r>
            <a:rPr lang="en-US" dirty="0" err="1" smtClean="0"/>
            <a:t>Protiens</a:t>
          </a:r>
          <a:r>
            <a:rPr lang="en-US" dirty="0" smtClean="0"/>
            <a:t> </a:t>
          </a:r>
          <a:endParaRPr lang="en-US" dirty="0"/>
        </a:p>
      </dgm:t>
    </dgm:pt>
    <dgm:pt modelId="{BCD54A83-AE61-4068-8C50-9491C7FAD510}" type="parTrans" cxnId="{BDC9A198-5D2C-4242-9B16-7A00F7E842F3}">
      <dgm:prSet/>
      <dgm:spPr/>
      <dgm:t>
        <a:bodyPr/>
        <a:lstStyle/>
        <a:p>
          <a:endParaRPr lang="en-US"/>
        </a:p>
      </dgm:t>
    </dgm:pt>
    <dgm:pt modelId="{43E6FEDD-46B9-45F5-8997-B07E7886D544}" type="sibTrans" cxnId="{BDC9A198-5D2C-4242-9B16-7A00F7E842F3}">
      <dgm:prSet/>
      <dgm:spPr/>
      <dgm:t>
        <a:bodyPr/>
        <a:lstStyle/>
        <a:p>
          <a:endParaRPr lang="en-US"/>
        </a:p>
      </dgm:t>
    </dgm:pt>
    <dgm:pt modelId="{01BE1AD1-7A91-42EE-8B4B-B2CE1B9CD97D}">
      <dgm:prSet/>
      <dgm:spPr/>
      <dgm:t>
        <a:bodyPr/>
        <a:lstStyle/>
        <a:p>
          <a:endParaRPr lang="en-US" dirty="0"/>
        </a:p>
      </dgm:t>
    </dgm:pt>
    <dgm:pt modelId="{7ADEF405-DB77-464B-AC44-6EBBA25B5EED}" type="parTrans" cxnId="{27B632CB-34D2-4A7C-9066-52C22560C976}">
      <dgm:prSet/>
      <dgm:spPr/>
      <dgm:t>
        <a:bodyPr/>
        <a:lstStyle/>
        <a:p>
          <a:endParaRPr lang="en-US"/>
        </a:p>
      </dgm:t>
    </dgm:pt>
    <dgm:pt modelId="{65588C47-83E8-420B-A0F7-099585E56409}" type="sibTrans" cxnId="{27B632CB-34D2-4A7C-9066-52C22560C976}">
      <dgm:prSet/>
      <dgm:spPr/>
      <dgm:t>
        <a:bodyPr/>
        <a:lstStyle/>
        <a:p>
          <a:endParaRPr lang="en-US"/>
        </a:p>
      </dgm:t>
    </dgm:pt>
    <dgm:pt modelId="{C3E2E685-E0BD-4BB0-BD5E-06A3C29577F4}">
      <dgm:prSet/>
      <dgm:spPr/>
      <dgm:t>
        <a:bodyPr/>
        <a:lstStyle/>
        <a:p>
          <a:r>
            <a:rPr lang="en-US" dirty="0" smtClean="0"/>
            <a:t>Nucleic Acids </a:t>
          </a:r>
          <a:endParaRPr lang="en-US" dirty="0"/>
        </a:p>
      </dgm:t>
    </dgm:pt>
    <dgm:pt modelId="{7EFDDFD0-FB3E-4465-906F-56F95037FB51}" type="parTrans" cxnId="{98CEACAA-8F0A-473A-A0A7-C3434C1B22B0}">
      <dgm:prSet/>
      <dgm:spPr/>
      <dgm:t>
        <a:bodyPr/>
        <a:lstStyle/>
        <a:p>
          <a:endParaRPr lang="en-US"/>
        </a:p>
      </dgm:t>
    </dgm:pt>
    <dgm:pt modelId="{CFE3ACD9-CED8-45B4-88AB-C87D15F9ABFD}" type="sibTrans" cxnId="{98CEACAA-8F0A-473A-A0A7-C3434C1B22B0}">
      <dgm:prSet/>
      <dgm:spPr/>
      <dgm:t>
        <a:bodyPr/>
        <a:lstStyle/>
        <a:p>
          <a:endParaRPr lang="en-US"/>
        </a:p>
      </dgm:t>
    </dgm:pt>
    <dgm:pt modelId="{02E0A27A-5757-40A5-AA19-C4B8881EB63B}" type="pres">
      <dgm:prSet presAssocID="{E31B7C37-79B0-40E9-BC04-A9D4458081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382528-8DE1-4340-9058-4B01F4250E66}" type="pres">
      <dgm:prSet presAssocID="{5391E216-9A7F-46B2-8303-D11ED20865DF}" presName="composite" presStyleCnt="0"/>
      <dgm:spPr/>
    </dgm:pt>
    <dgm:pt modelId="{BAFF8C35-7854-4B7A-AAA9-BEDC74FD9821}" type="pres">
      <dgm:prSet presAssocID="{5391E216-9A7F-46B2-8303-D11ED20865D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1675C-7F7F-4C28-B225-A287785B13E7}" type="pres">
      <dgm:prSet presAssocID="{5391E216-9A7F-46B2-8303-D11ED20865D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1D327-FE01-4261-9596-3C308BED9829}" type="pres">
      <dgm:prSet presAssocID="{E367002E-6059-4181-8B24-7C4D3960D161}" presName="sp" presStyleCnt="0"/>
      <dgm:spPr/>
    </dgm:pt>
    <dgm:pt modelId="{478FFBEA-88F9-4C0D-AFA0-65A397EAC8A9}" type="pres">
      <dgm:prSet presAssocID="{13F1C097-43D8-4CB8-9A22-FF94B1E54DD5}" presName="composite" presStyleCnt="0"/>
      <dgm:spPr/>
    </dgm:pt>
    <dgm:pt modelId="{23E2FCA5-966A-45E5-B766-484AC1BC5048}" type="pres">
      <dgm:prSet presAssocID="{13F1C097-43D8-4CB8-9A22-FF94B1E54DD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9082-AEC0-4369-BAE1-824A82A45F08}" type="pres">
      <dgm:prSet presAssocID="{13F1C097-43D8-4CB8-9A22-FF94B1E54DD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C5BC0-361B-45CB-90C3-E0958F1E8B44}" type="pres">
      <dgm:prSet presAssocID="{CD8E4188-75CF-458F-90DC-04A7CFB788F4}" presName="sp" presStyleCnt="0"/>
      <dgm:spPr/>
    </dgm:pt>
    <dgm:pt modelId="{BF2AF49A-BB7C-4884-AA18-263D2383C9B0}" type="pres">
      <dgm:prSet presAssocID="{699C4503-77FB-4F84-BD08-64DABB72A111}" presName="composite" presStyleCnt="0"/>
      <dgm:spPr/>
    </dgm:pt>
    <dgm:pt modelId="{547FEABE-3870-49A4-864B-990ED4749C0F}" type="pres">
      <dgm:prSet presAssocID="{699C4503-77FB-4F84-BD08-64DABB72A11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A4485-C5A6-4B2E-A4DB-144F34EB01BD}" type="pres">
      <dgm:prSet presAssocID="{699C4503-77FB-4F84-BD08-64DABB72A11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9F73-D466-4102-95A4-78F53B0CE449}" type="pres">
      <dgm:prSet presAssocID="{9A576736-2EE2-4552-9AE1-0AF27EDEC48E}" presName="sp" presStyleCnt="0"/>
      <dgm:spPr/>
    </dgm:pt>
    <dgm:pt modelId="{7F9FA313-4D99-4D67-A78D-488F6A7E5852}" type="pres">
      <dgm:prSet presAssocID="{01BE1AD1-7A91-42EE-8B4B-B2CE1B9CD97D}" presName="composite" presStyleCnt="0"/>
      <dgm:spPr/>
    </dgm:pt>
    <dgm:pt modelId="{C72ED177-924B-4129-BFA8-B399D2DE0CF5}" type="pres">
      <dgm:prSet presAssocID="{01BE1AD1-7A91-42EE-8B4B-B2CE1B9CD97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BB48-EA50-44E8-B132-7E65637A7B3B}" type="pres">
      <dgm:prSet presAssocID="{01BE1AD1-7A91-42EE-8B4B-B2CE1B9CD97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AEEA7-A3DB-4DE1-93CF-2105D48F4905}" type="presOf" srcId="{20A16530-7CFC-47D0-8CCE-DA083520DA92}" destId="{6E589082-AEC0-4369-BAE1-824A82A45F08}" srcOrd="0" destOrd="0" presId="urn:microsoft.com/office/officeart/2005/8/layout/chevron2"/>
    <dgm:cxn modelId="{FB802F57-A4A1-4611-976E-F139ED0EE579}" type="presOf" srcId="{13F1C097-43D8-4CB8-9A22-FF94B1E54DD5}" destId="{23E2FCA5-966A-45E5-B766-484AC1BC5048}" srcOrd="0" destOrd="0" presId="urn:microsoft.com/office/officeart/2005/8/layout/chevron2"/>
    <dgm:cxn modelId="{27B632CB-34D2-4A7C-9066-52C22560C976}" srcId="{E31B7C37-79B0-40E9-BC04-A9D44580810F}" destId="{01BE1AD1-7A91-42EE-8B4B-B2CE1B9CD97D}" srcOrd="3" destOrd="0" parTransId="{7ADEF405-DB77-464B-AC44-6EBBA25B5EED}" sibTransId="{65588C47-83E8-420B-A0F7-099585E56409}"/>
    <dgm:cxn modelId="{D4AE558F-1ED1-4CC3-B331-4EE38E733BA1}" srcId="{13F1C097-43D8-4CB8-9A22-FF94B1E54DD5}" destId="{20A16530-7CFC-47D0-8CCE-DA083520DA92}" srcOrd="0" destOrd="0" parTransId="{01475F5A-4085-4C62-A54F-14A57A238A6E}" sibTransId="{6432892C-FBB0-4560-9A99-5EB9ECBE49B8}"/>
    <dgm:cxn modelId="{CC6EF791-C403-4150-9FE6-13F6ABB592D2}" type="presOf" srcId="{5391E216-9A7F-46B2-8303-D11ED20865DF}" destId="{BAFF8C35-7854-4B7A-AAA9-BEDC74FD9821}" srcOrd="0" destOrd="0" presId="urn:microsoft.com/office/officeart/2005/8/layout/chevron2"/>
    <dgm:cxn modelId="{F0E6DAF0-0A18-4744-AFC0-F53BA29FC9F4}" srcId="{5391E216-9A7F-46B2-8303-D11ED20865DF}" destId="{5214A7EB-183E-4548-9253-12EF87FCADCD}" srcOrd="0" destOrd="0" parTransId="{7A44C969-8BBF-4D61-A9EE-4F35F44F0ABA}" sibTransId="{9CC028F6-3F5E-4664-AC80-810BD13D987E}"/>
    <dgm:cxn modelId="{85C3FF1D-D9DD-469F-B002-86DBF0D85087}" type="presOf" srcId="{C3E2E685-E0BD-4BB0-BD5E-06A3C29577F4}" destId="{30C9BB48-EA50-44E8-B132-7E65637A7B3B}" srcOrd="0" destOrd="0" presId="urn:microsoft.com/office/officeart/2005/8/layout/chevron2"/>
    <dgm:cxn modelId="{FF0BA0E1-BCA4-4C66-9B21-1657F8152B36}" srcId="{E31B7C37-79B0-40E9-BC04-A9D44580810F}" destId="{5391E216-9A7F-46B2-8303-D11ED20865DF}" srcOrd="0" destOrd="0" parTransId="{7000A737-88AE-4E55-AAA8-282527B79222}" sibTransId="{E367002E-6059-4181-8B24-7C4D3960D161}"/>
    <dgm:cxn modelId="{488EA8BF-E364-4619-942F-7C6C735F022E}" type="presOf" srcId="{01BE1AD1-7A91-42EE-8B4B-B2CE1B9CD97D}" destId="{C72ED177-924B-4129-BFA8-B399D2DE0CF5}" srcOrd="0" destOrd="0" presId="urn:microsoft.com/office/officeart/2005/8/layout/chevron2"/>
    <dgm:cxn modelId="{F6725AD0-DB51-40FC-B26E-CE2D28987CF1}" type="presOf" srcId="{D36B840F-3C64-4B7A-8390-A652DE16F3D8}" destId="{072A4485-C5A6-4B2E-A4DB-144F34EB01BD}" srcOrd="0" destOrd="0" presId="urn:microsoft.com/office/officeart/2005/8/layout/chevron2"/>
    <dgm:cxn modelId="{6BBB1500-05BB-46A5-95D0-6617A7687EC9}" srcId="{E31B7C37-79B0-40E9-BC04-A9D44580810F}" destId="{13F1C097-43D8-4CB8-9A22-FF94B1E54DD5}" srcOrd="1" destOrd="0" parTransId="{31ED97CD-8E53-4560-B269-9019A12D8AC6}" sibTransId="{CD8E4188-75CF-458F-90DC-04A7CFB788F4}"/>
    <dgm:cxn modelId="{0ACC1AF2-758F-4D4F-B82F-144CE968C44D}" srcId="{E31B7C37-79B0-40E9-BC04-A9D44580810F}" destId="{699C4503-77FB-4F84-BD08-64DABB72A111}" srcOrd="2" destOrd="0" parTransId="{960418E7-EA1D-4027-9C18-3CE23CCBD521}" sibTransId="{9A576736-2EE2-4552-9AE1-0AF27EDEC48E}"/>
    <dgm:cxn modelId="{BDC9A198-5D2C-4242-9B16-7A00F7E842F3}" srcId="{699C4503-77FB-4F84-BD08-64DABB72A111}" destId="{D36B840F-3C64-4B7A-8390-A652DE16F3D8}" srcOrd="0" destOrd="0" parTransId="{BCD54A83-AE61-4068-8C50-9491C7FAD510}" sibTransId="{43E6FEDD-46B9-45F5-8997-B07E7886D544}"/>
    <dgm:cxn modelId="{A2150225-F115-4E8D-9B70-C9583F14E5E6}" type="presOf" srcId="{5214A7EB-183E-4548-9253-12EF87FCADCD}" destId="{7301675C-7F7F-4C28-B225-A287785B13E7}" srcOrd="0" destOrd="0" presId="urn:microsoft.com/office/officeart/2005/8/layout/chevron2"/>
    <dgm:cxn modelId="{98CEACAA-8F0A-473A-A0A7-C3434C1B22B0}" srcId="{01BE1AD1-7A91-42EE-8B4B-B2CE1B9CD97D}" destId="{C3E2E685-E0BD-4BB0-BD5E-06A3C29577F4}" srcOrd="0" destOrd="0" parTransId="{7EFDDFD0-FB3E-4465-906F-56F95037FB51}" sibTransId="{CFE3ACD9-CED8-45B4-88AB-C87D15F9ABFD}"/>
    <dgm:cxn modelId="{FCC7573A-BF3A-4F34-9D05-54A69C457A85}" type="presOf" srcId="{699C4503-77FB-4F84-BD08-64DABB72A111}" destId="{547FEABE-3870-49A4-864B-990ED4749C0F}" srcOrd="0" destOrd="0" presId="urn:microsoft.com/office/officeart/2005/8/layout/chevron2"/>
    <dgm:cxn modelId="{026FB8C3-7E3A-4154-BACA-1F4229DD54C3}" type="presOf" srcId="{E31B7C37-79B0-40E9-BC04-A9D44580810F}" destId="{02E0A27A-5757-40A5-AA19-C4B8881EB63B}" srcOrd="0" destOrd="0" presId="urn:microsoft.com/office/officeart/2005/8/layout/chevron2"/>
    <dgm:cxn modelId="{0DE307CE-4BD1-44DD-971A-51ACE09AF9CC}" type="presParOf" srcId="{02E0A27A-5757-40A5-AA19-C4B8881EB63B}" destId="{4D382528-8DE1-4340-9058-4B01F4250E66}" srcOrd="0" destOrd="0" presId="urn:microsoft.com/office/officeart/2005/8/layout/chevron2"/>
    <dgm:cxn modelId="{002B976E-ACCA-4F75-9461-EFDFE3AB015C}" type="presParOf" srcId="{4D382528-8DE1-4340-9058-4B01F4250E66}" destId="{BAFF8C35-7854-4B7A-AAA9-BEDC74FD9821}" srcOrd="0" destOrd="0" presId="urn:microsoft.com/office/officeart/2005/8/layout/chevron2"/>
    <dgm:cxn modelId="{E89BEF3B-D404-49FF-8346-AA8079E4A2AB}" type="presParOf" srcId="{4D382528-8DE1-4340-9058-4B01F4250E66}" destId="{7301675C-7F7F-4C28-B225-A287785B13E7}" srcOrd="1" destOrd="0" presId="urn:microsoft.com/office/officeart/2005/8/layout/chevron2"/>
    <dgm:cxn modelId="{0EFC0A21-C16F-4054-B6D2-63018323597B}" type="presParOf" srcId="{02E0A27A-5757-40A5-AA19-C4B8881EB63B}" destId="{7561D327-FE01-4261-9596-3C308BED9829}" srcOrd="1" destOrd="0" presId="urn:microsoft.com/office/officeart/2005/8/layout/chevron2"/>
    <dgm:cxn modelId="{5C2CA8E6-7E8D-413A-BE74-B616323DDD51}" type="presParOf" srcId="{02E0A27A-5757-40A5-AA19-C4B8881EB63B}" destId="{478FFBEA-88F9-4C0D-AFA0-65A397EAC8A9}" srcOrd="2" destOrd="0" presId="urn:microsoft.com/office/officeart/2005/8/layout/chevron2"/>
    <dgm:cxn modelId="{A8BB6780-16EC-4239-A714-F6262C9B0E3D}" type="presParOf" srcId="{478FFBEA-88F9-4C0D-AFA0-65A397EAC8A9}" destId="{23E2FCA5-966A-45E5-B766-484AC1BC5048}" srcOrd="0" destOrd="0" presId="urn:microsoft.com/office/officeart/2005/8/layout/chevron2"/>
    <dgm:cxn modelId="{2BF10609-60EA-42AD-BE94-DF03C54C2703}" type="presParOf" srcId="{478FFBEA-88F9-4C0D-AFA0-65A397EAC8A9}" destId="{6E589082-AEC0-4369-BAE1-824A82A45F08}" srcOrd="1" destOrd="0" presId="urn:microsoft.com/office/officeart/2005/8/layout/chevron2"/>
    <dgm:cxn modelId="{8CB92554-B527-4C11-B6F5-856EC41B617A}" type="presParOf" srcId="{02E0A27A-5757-40A5-AA19-C4B8881EB63B}" destId="{DCDC5BC0-361B-45CB-90C3-E0958F1E8B44}" srcOrd="3" destOrd="0" presId="urn:microsoft.com/office/officeart/2005/8/layout/chevron2"/>
    <dgm:cxn modelId="{4BBD0E62-7F8B-4606-964A-92A9BA24C667}" type="presParOf" srcId="{02E0A27A-5757-40A5-AA19-C4B8881EB63B}" destId="{BF2AF49A-BB7C-4884-AA18-263D2383C9B0}" srcOrd="4" destOrd="0" presId="urn:microsoft.com/office/officeart/2005/8/layout/chevron2"/>
    <dgm:cxn modelId="{1D48B3EA-B3F6-4935-AFC9-CDB064671991}" type="presParOf" srcId="{BF2AF49A-BB7C-4884-AA18-263D2383C9B0}" destId="{547FEABE-3870-49A4-864B-990ED4749C0F}" srcOrd="0" destOrd="0" presId="urn:microsoft.com/office/officeart/2005/8/layout/chevron2"/>
    <dgm:cxn modelId="{CFD88ED8-2C42-4107-B23B-B350ADD583DE}" type="presParOf" srcId="{BF2AF49A-BB7C-4884-AA18-263D2383C9B0}" destId="{072A4485-C5A6-4B2E-A4DB-144F34EB01BD}" srcOrd="1" destOrd="0" presId="urn:microsoft.com/office/officeart/2005/8/layout/chevron2"/>
    <dgm:cxn modelId="{B4D7A2D9-0B94-4E0F-B35A-F0D30113CD19}" type="presParOf" srcId="{02E0A27A-5757-40A5-AA19-C4B8881EB63B}" destId="{77A69F73-D466-4102-95A4-78F53B0CE449}" srcOrd="5" destOrd="0" presId="urn:microsoft.com/office/officeart/2005/8/layout/chevron2"/>
    <dgm:cxn modelId="{842F56AD-3862-4D05-A77A-37924B6056C3}" type="presParOf" srcId="{02E0A27A-5757-40A5-AA19-C4B8881EB63B}" destId="{7F9FA313-4D99-4D67-A78D-488F6A7E5852}" srcOrd="6" destOrd="0" presId="urn:microsoft.com/office/officeart/2005/8/layout/chevron2"/>
    <dgm:cxn modelId="{4DFB4D2E-281D-4E8F-B054-43084BCA5111}" type="presParOf" srcId="{7F9FA313-4D99-4D67-A78D-488F6A7E5852}" destId="{C72ED177-924B-4129-BFA8-B399D2DE0CF5}" srcOrd="0" destOrd="0" presId="urn:microsoft.com/office/officeart/2005/8/layout/chevron2"/>
    <dgm:cxn modelId="{618D7CBB-EACC-47A3-B7F5-54A9E85D2420}" type="presParOf" srcId="{7F9FA313-4D99-4D67-A78D-488F6A7E5852}" destId="{30C9BB48-EA50-44E8-B132-7E65637A7B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D1E83-D4DF-4935-8015-F45CC09D350C}" type="doc">
      <dgm:prSet loTypeId="urn:microsoft.com/office/officeart/2008/layout/Squa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DE098A-0E9D-4C5F-84E3-C34347BF9B6C}">
      <dgm:prSet phldrT="[Text]"/>
      <dgm:spPr/>
      <dgm:t>
        <a:bodyPr/>
        <a:lstStyle/>
        <a:p>
          <a:r>
            <a:rPr lang="en-US" dirty="0" err="1" smtClean="0"/>
            <a:t>Monosaccharides</a:t>
          </a:r>
          <a:endParaRPr lang="en-US" dirty="0"/>
        </a:p>
      </dgm:t>
    </dgm:pt>
    <dgm:pt modelId="{F4C66F70-70CF-4A3C-B988-9E04C0B98CB0}" type="parTrans" cxnId="{7DD8BF98-9E41-42FE-9BCC-EF7C4994D9F5}">
      <dgm:prSet/>
      <dgm:spPr/>
      <dgm:t>
        <a:bodyPr/>
        <a:lstStyle/>
        <a:p>
          <a:endParaRPr lang="en-US"/>
        </a:p>
      </dgm:t>
    </dgm:pt>
    <dgm:pt modelId="{94470DC5-F08A-437B-978E-9E2BEBE47421}" type="sibTrans" cxnId="{7DD8BF98-9E41-42FE-9BCC-EF7C4994D9F5}">
      <dgm:prSet/>
      <dgm:spPr/>
      <dgm:t>
        <a:bodyPr/>
        <a:lstStyle/>
        <a:p>
          <a:endParaRPr lang="en-US"/>
        </a:p>
      </dgm:t>
    </dgm:pt>
    <dgm:pt modelId="{DA61B5B3-241D-42A3-AAF5-311883CB1755}">
      <dgm:prSet phldrT="[Text]" custT="1"/>
      <dgm:spPr/>
      <dgm:t>
        <a:bodyPr/>
        <a:lstStyle/>
        <a:p>
          <a:r>
            <a:rPr lang="en-US" sz="2600" dirty="0" smtClean="0"/>
            <a:t>Carbohydrates that cannot be hydrolyzed to simpler carbohydrates Composed of 1 unit,  (examples: glucose or fructose).</a:t>
          </a:r>
          <a:endParaRPr lang="en-US" sz="2600" dirty="0"/>
        </a:p>
      </dgm:t>
    </dgm:pt>
    <dgm:pt modelId="{8247E4D9-CAC2-47CB-AE45-2610867C4035}" type="parTrans" cxnId="{7D364F74-B792-4FDB-8058-F77999B4063E}">
      <dgm:prSet/>
      <dgm:spPr/>
      <dgm:t>
        <a:bodyPr/>
        <a:lstStyle/>
        <a:p>
          <a:endParaRPr lang="en-US"/>
        </a:p>
      </dgm:t>
    </dgm:pt>
    <dgm:pt modelId="{BF623D59-D3C5-4960-ADE9-AB14CD529CD7}" type="sibTrans" cxnId="{7D364F74-B792-4FDB-8058-F77999B4063E}">
      <dgm:prSet/>
      <dgm:spPr/>
      <dgm:t>
        <a:bodyPr/>
        <a:lstStyle/>
        <a:p>
          <a:endParaRPr lang="en-US"/>
        </a:p>
      </dgm:t>
    </dgm:pt>
    <dgm:pt modelId="{76D07EDA-F9DC-4D2C-AC5A-D0BD048411FB}">
      <dgm:prSet phldrT="[Text]"/>
      <dgm:spPr/>
      <dgm:t>
        <a:bodyPr/>
        <a:lstStyle/>
        <a:p>
          <a:r>
            <a:rPr lang="en-US" dirty="0" smtClean="0"/>
            <a:t>Disaccharides</a:t>
          </a:r>
          <a:endParaRPr lang="en-US" dirty="0"/>
        </a:p>
      </dgm:t>
    </dgm:pt>
    <dgm:pt modelId="{A5DD9FB4-31C6-40FB-BF96-1AA5FF6E5263}" type="parTrans" cxnId="{4F0EF1A1-1AB2-4809-87A1-C8CE4C50C2A0}">
      <dgm:prSet/>
      <dgm:spPr/>
      <dgm:t>
        <a:bodyPr/>
        <a:lstStyle/>
        <a:p>
          <a:endParaRPr lang="en-US"/>
        </a:p>
      </dgm:t>
    </dgm:pt>
    <dgm:pt modelId="{C263AB59-A1D8-4806-A7DB-AF3710C3F1AB}" type="sibTrans" cxnId="{4F0EF1A1-1AB2-4809-87A1-C8CE4C50C2A0}">
      <dgm:prSet/>
      <dgm:spPr/>
      <dgm:t>
        <a:bodyPr/>
        <a:lstStyle/>
        <a:p>
          <a:endParaRPr lang="en-US"/>
        </a:p>
      </dgm:t>
    </dgm:pt>
    <dgm:pt modelId="{7AB46C8A-644E-4D7A-B72C-7FBF83EFA4C0}">
      <dgm:prSet phldrT="[Text]" custT="1"/>
      <dgm:spPr/>
      <dgm:t>
        <a:bodyPr/>
        <a:lstStyle/>
        <a:p>
          <a:r>
            <a:rPr lang="en-US" sz="2500" dirty="0" smtClean="0"/>
            <a:t>Carbohydrates that can be hydrolyzed into two monosaccharide units (example: sucrose, which is hydrolyzed into glucose and fructose). </a:t>
          </a:r>
          <a:endParaRPr lang="en-US" sz="2500" dirty="0"/>
        </a:p>
      </dgm:t>
    </dgm:pt>
    <dgm:pt modelId="{49DF3517-10CA-4193-BE3A-32395A6E5622}" type="parTrans" cxnId="{4F6F338A-C1DC-445B-9574-D993AB8C906E}">
      <dgm:prSet/>
      <dgm:spPr/>
      <dgm:t>
        <a:bodyPr/>
        <a:lstStyle/>
        <a:p>
          <a:endParaRPr lang="en-US"/>
        </a:p>
      </dgm:t>
    </dgm:pt>
    <dgm:pt modelId="{6FC63A66-E343-4F0B-BD32-1170F91C4423}" type="sibTrans" cxnId="{4F6F338A-C1DC-445B-9574-D993AB8C906E}">
      <dgm:prSet/>
      <dgm:spPr/>
      <dgm:t>
        <a:bodyPr/>
        <a:lstStyle/>
        <a:p>
          <a:endParaRPr lang="en-US"/>
        </a:p>
      </dgm:t>
    </dgm:pt>
    <dgm:pt modelId="{547F6BA4-5E40-40B0-8FBA-601B1F84EE78}">
      <dgm:prSet phldrT="[Text]"/>
      <dgm:spPr/>
      <dgm:t>
        <a:bodyPr/>
        <a:lstStyle/>
        <a:p>
          <a:r>
            <a:rPr lang="en-US" dirty="0" smtClean="0"/>
            <a:t>Oligosaccharides</a:t>
          </a:r>
          <a:endParaRPr lang="en-US" dirty="0"/>
        </a:p>
      </dgm:t>
    </dgm:pt>
    <dgm:pt modelId="{9BF093E1-C27F-4305-9B6E-C2CF16677072}" type="parTrans" cxnId="{C01BEDE7-CD4E-4CA4-8B17-7A2F2E976D40}">
      <dgm:prSet/>
      <dgm:spPr/>
      <dgm:t>
        <a:bodyPr/>
        <a:lstStyle/>
        <a:p>
          <a:endParaRPr lang="en-US"/>
        </a:p>
      </dgm:t>
    </dgm:pt>
    <dgm:pt modelId="{8D783851-C21F-44C3-B4CC-F7E118F23B57}" type="sibTrans" cxnId="{C01BEDE7-CD4E-4CA4-8B17-7A2F2E976D40}">
      <dgm:prSet/>
      <dgm:spPr/>
      <dgm:t>
        <a:bodyPr/>
        <a:lstStyle/>
        <a:p>
          <a:endParaRPr lang="en-US"/>
        </a:p>
      </dgm:t>
    </dgm:pt>
    <dgm:pt modelId="{180ED41E-5AD0-429D-BE59-F3E2B0EAFCB7}">
      <dgm:prSet phldrT="[Text]"/>
      <dgm:spPr/>
      <dgm:t>
        <a:bodyPr/>
        <a:lstStyle/>
        <a:p>
          <a:r>
            <a:rPr lang="en-US" dirty="0" smtClean="0"/>
            <a:t>Polysaccharides</a:t>
          </a:r>
          <a:endParaRPr lang="en-US" dirty="0"/>
        </a:p>
      </dgm:t>
    </dgm:pt>
    <dgm:pt modelId="{4C89575E-F027-4328-9F12-0984279121CB}" type="parTrans" cxnId="{91976331-113B-4E4D-B82E-CFA61733BFD4}">
      <dgm:prSet/>
      <dgm:spPr/>
      <dgm:t>
        <a:bodyPr/>
        <a:lstStyle/>
        <a:p>
          <a:endParaRPr lang="en-US"/>
        </a:p>
      </dgm:t>
    </dgm:pt>
    <dgm:pt modelId="{85D33250-C2A0-4BDF-853F-2B7BBC8D3811}" type="sibTrans" cxnId="{91976331-113B-4E4D-B82E-CFA61733BFD4}">
      <dgm:prSet/>
      <dgm:spPr/>
      <dgm:t>
        <a:bodyPr/>
        <a:lstStyle/>
        <a:p>
          <a:endParaRPr lang="en-US"/>
        </a:p>
      </dgm:t>
    </dgm:pt>
    <dgm:pt modelId="{5C53AC02-A40D-41B2-A721-8F529E46EF20}">
      <dgm:prSet custT="1"/>
      <dgm:spPr/>
      <dgm:t>
        <a:bodyPr/>
        <a:lstStyle/>
        <a:p>
          <a:r>
            <a:rPr lang="en-US" sz="2600" dirty="0" smtClean="0"/>
            <a:t>Carbohydrates that are polymeric  sugars </a:t>
          </a:r>
          <a:br>
            <a:rPr lang="en-US" sz="2600" dirty="0" smtClean="0"/>
          </a:br>
          <a:r>
            <a:rPr lang="en-US" sz="2600" dirty="0" err="1" smtClean="0"/>
            <a:t>i.e</a:t>
          </a:r>
          <a:r>
            <a:rPr lang="en-US" sz="2600" dirty="0" smtClean="0"/>
            <a:t>: starch and cellulose</a:t>
          </a:r>
          <a:endParaRPr lang="en-US" sz="2600" dirty="0"/>
        </a:p>
      </dgm:t>
    </dgm:pt>
    <dgm:pt modelId="{7231C02E-3A76-4E60-AE21-B9ADEAD07E3E}" type="parTrans" cxnId="{CA0C2C09-4E1F-4570-8D2D-C3399B00F39F}">
      <dgm:prSet/>
      <dgm:spPr/>
      <dgm:t>
        <a:bodyPr/>
        <a:lstStyle/>
        <a:p>
          <a:endParaRPr lang="en-US"/>
        </a:p>
      </dgm:t>
    </dgm:pt>
    <dgm:pt modelId="{F1564060-E894-48DE-9C8F-DD57B046A4B1}" type="sibTrans" cxnId="{CA0C2C09-4E1F-4570-8D2D-C3399B00F39F}">
      <dgm:prSet/>
      <dgm:spPr/>
      <dgm:t>
        <a:bodyPr/>
        <a:lstStyle/>
        <a:p>
          <a:endParaRPr lang="en-US"/>
        </a:p>
      </dgm:t>
    </dgm:pt>
    <dgm:pt modelId="{49C007DC-5822-4398-986C-23FCF2C049E0}">
      <dgm:prSet phldrT="[Text]" custT="1"/>
      <dgm:spPr/>
      <dgm:t>
        <a:bodyPr/>
        <a:lstStyle/>
        <a:p>
          <a:r>
            <a:rPr lang="en-US" sz="2600" dirty="0" smtClean="0"/>
            <a:t>Carbohydrates that can be hydrolyzed into a few monosaccharide units (3-10) .</a:t>
          </a:r>
          <a:endParaRPr lang="en-US" sz="2600" dirty="0"/>
        </a:p>
      </dgm:t>
    </dgm:pt>
    <dgm:pt modelId="{C58CB374-7BFB-4677-AD3A-C38DAD4903B4}" type="sibTrans" cxnId="{7EDFC2E2-EBCB-46B9-A9FF-1FCB42E9A026}">
      <dgm:prSet/>
      <dgm:spPr/>
      <dgm:t>
        <a:bodyPr/>
        <a:lstStyle/>
        <a:p>
          <a:endParaRPr lang="en-US"/>
        </a:p>
      </dgm:t>
    </dgm:pt>
    <dgm:pt modelId="{AB1EF289-1D75-43B5-AB10-08548163DD32}" type="parTrans" cxnId="{7EDFC2E2-EBCB-46B9-A9FF-1FCB42E9A026}">
      <dgm:prSet/>
      <dgm:spPr/>
      <dgm:t>
        <a:bodyPr/>
        <a:lstStyle/>
        <a:p>
          <a:endParaRPr lang="en-US"/>
        </a:p>
      </dgm:t>
    </dgm:pt>
    <dgm:pt modelId="{54F316E0-0B65-44C4-9D11-B5036E0A0F06}" type="pres">
      <dgm:prSet presAssocID="{CF3D1E83-D4DF-4935-8015-F45CC09D350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84C1532-272E-4FD3-AB65-1849169B97D6}" type="pres">
      <dgm:prSet presAssocID="{89DE098A-0E9D-4C5F-84E3-C34347BF9B6C}" presName="root" presStyleCnt="0">
        <dgm:presLayoutVars>
          <dgm:chMax/>
          <dgm:chPref/>
        </dgm:presLayoutVars>
      </dgm:prSet>
      <dgm:spPr/>
    </dgm:pt>
    <dgm:pt modelId="{EFBE6C2C-5306-4BEA-AA5C-F37C403DF59D}" type="pres">
      <dgm:prSet presAssocID="{89DE098A-0E9D-4C5F-84E3-C34347BF9B6C}" presName="rootComposite" presStyleCnt="0">
        <dgm:presLayoutVars/>
      </dgm:prSet>
      <dgm:spPr/>
    </dgm:pt>
    <dgm:pt modelId="{C93AAF07-977F-4029-931E-CB51D31D79B7}" type="pres">
      <dgm:prSet presAssocID="{89DE098A-0E9D-4C5F-84E3-C34347BF9B6C}" presName="ParentAccent" presStyleLbl="alignNode1" presStyleIdx="0" presStyleCnt="4"/>
      <dgm:spPr/>
    </dgm:pt>
    <dgm:pt modelId="{0B1618D8-8BFA-4264-909D-6AAFB6DD34B4}" type="pres">
      <dgm:prSet presAssocID="{89DE098A-0E9D-4C5F-84E3-C34347BF9B6C}" presName="ParentSmallAccent" presStyleLbl="fgAcc1" presStyleIdx="0" presStyleCnt="4"/>
      <dgm:spPr/>
    </dgm:pt>
    <dgm:pt modelId="{B8AB2CB8-546B-4259-971F-B87212EBCD39}" type="pres">
      <dgm:prSet presAssocID="{89DE098A-0E9D-4C5F-84E3-C34347BF9B6C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3E58-5EC7-4E93-9299-E41E0A4A9B3D}" type="pres">
      <dgm:prSet presAssocID="{89DE098A-0E9D-4C5F-84E3-C34347BF9B6C}" presName="childShape" presStyleCnt="0">
        <dgm:presLayoutVars>
          <dgm:chMax val="0"/>
          <dgm:chPref val="0"/>
        </dgm:presLayoutVars>
      </dgm:prSet>
      <dgm:spPr/>
    </dgm:pt>
    <dgm:pt modelId="{0FD71AB5-68A2-41A4-B722-24283022EEA1}" type="pres">
      <dgm:prSet presAssocID="{DA61B5B3-241D-42A3-AAF5-311883CB1755}" presName="childComposite" presStyleCnt="0">
        <dgm:presLayoutVars>
          <dgm:chMax val="0"/>
          <dgm:chPref val="0"/>
        </dgm:presLayoutVars>
      </dgm:prSet>
      <dgm:spPr/>
    </dgm:pt>
    <dgm:pt modelId="{85539797-34CC-4BED-9945-1BC79BED49EE}" type="pres">
      <dgm:prSet presAssocID="{DA61B5B3-241D-42A3-AAF5-311883CB1755}" presName="ChildAccent" presStyleLbl="solidFgAcc1" presStyleIdx="0" presStyleCnt="4"/>
      <dgm:spPr/>
    </dgm:pt>
    <dgm:pt modelId="{F01C663D-17DD-4BA5-94EC-38D651D369E5}" type="pres">
      <dgm:prSet presAssocID="{DA61B5B3-241D-42A3-AAF5-311883CB1755}" presName="Child" presStyleLbl="revTx" presStyleIdx="1" presStyleCnt="8" custScaleX="102113" custScaleY="124999" custLinFactY="123652" custLinFactNeighborX="6673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B54AB-AC44-42B2-8A85-952C11CDCCE7}" type="pres">
      <dgm:prSet presAssocID="{76D07EDA-F9DC-4D2C-AC5A-D0BD048411FB}" presName="root" presStyleCnt="0">
        <dgm:presLayoutVars>
          <dgm:chMax/>
          <dgm:chPref/>
        </dgm:presLayoutVars>
      </dgm:prSet>
      <dgm:spPr/>
    </dgm:pt>
    <dgm:pt modelId="{8CF5186D-C8C1-4258-B0E2-B1E37C696D83}" type="pres">
      <dgm:prSet presAssocID="{76D07EDA-F9DC-4D2C-AC5A-D0BD048411FB}" presName="rootComposite" presStyleCnt="0">
        <dgm:presLayoutVars/>
      </dgm:prSet>
      <dgm:spPr/>
    </dgm:pt>
    <dgm:pt modelId="{30A13DF0-7A1D-4CF4-808B-9F741A1F0380}" type="pres">
      <dgm:prSet presAssocID="{76D07EDA-F9DC-4D2C-AC5A-D0BD048411FB}" presName="ParentAccent" presStyleLbl="alignNode1" presStyleIdx="1" presStyleCnt="4"/>
      <dgm:spPr/>
    </dgm:pt>
    <dgm:pt modelId="{A5DE2A98-1429-44C1-A17E-68BFDC3CE2F7}" type="pres">
      <dgm:prSet presAssocID="{76D07EDA-F9DC-4D2C-AC5A-D0BD048411FB}" presName="ParentSmallAccent" presStyleLbl="fgAcc1" presStyleIdx="1" presStyleCnt="4"/>
      <dgm:spPr/>
    </dgm:pt>
    <dgm:pt modelId="{08CF4225-0C34-4B5E-B3A3-81AE317EAD74}" type="pres">
      <dgm:prSet presAssocID="{76D07EDA-F9DC-4D2C-AC5A-D0BD048411FB}" presName="Parent" presStyleLbl="revTx" presStyleIdx="2" presStyleCnt="8" custScaleX="119531" custLinFactNeighborX="4420" custLinFactNeighborY="160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79A07-0AC2-416C-BE18-8C3560A2FB61}" type="pres">
      <dgm:prSet presAssocID="{76D07EDA-F9DC-4D2C-AC5A-D0BD048411FB}" presName="childShape" presStyleCnt="0">
        <dgm:presLayoutVars>
          <dgm:chMax val="0"/>
          <dgm:chPref val="0"/>
        </dgm:presLayoutVars>
      </dgm:prSet>
      <dgm:spPr/>
    </dgm:pt>
    <dgm:pt modelId="{AAE8500B-B66E-4EF8-897E-F181360B8161}" type="pres">
      <dgm:prSet presAssocID="{7AB46C8A-644E-4D7A-B72C-7FBF83EFA4C0}" presName="childComposite" presStyleCnt="0">
        <dgm:presLayoutVars>
          <dgm:chMax val="0"/>
          <dgm:chPref val="0"/>
        </dgm:presLayoutVars>
      </dgm:prSet>
      <dgm:spPr/>
    </dgm:pt>
    <dgm:pt modelId="{3151DA80-770D-4979-86B1-68DD6E75954F}" type="pres">
      <dgm:prSet presAssocID="{7AB46C8A-644E-4D7A-B72C-7FBF83EFA4C0}" presName="ChildAccent" presStyleLbl="solidFgAcc1" presStyleIdx="1" presStyleCnt="4"/>
      <dgm:spPr/>
    </dgm:pt>
    <dgm:pt modelId="{9311397C-7E42-4C6D-9C50-B006E11608A5}" type="pres">
      <dgm:prSet presAssocID="{7AB46C8A-644E-4D7A-B72C-7FBF83EFA4C0}" presName="Child" presStyleLbl="revTx" presStyleIdx="3" presStyleCnt="8" custLinFactY="163363" custLinFactNeighborX="1023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A7B12-7B29-4578-B45F-8A74AC6FADE8}" type="pres">
      <dgm:prSet presAssocID="{547F6BA4-5E40-40B0-8FBA-601B1F84EE78}" presName="root" presStyleCnt="0">
        <dgm:presLayoutVars>
          <dgm:chMax/>
          <dgm:chPref/>
        </dgm:presLayoutVars>
      </dgm:prSet>
      <dgm:spPr/>
    </dgm:pt>
    <dgm:pt modelId="{502D935C-68C3-48DE-85D4-EA31B8BD3363}" type="pres">
      <dgm:prSet presAssocID="{547F6BA4-5E40-40B0-8FBA-601B1F84EE78}" presName="rootComposite" presStyleCnt="0">
        <dgm:presLayoutVars/>
      </dgm:prSet>
      <dgm:spPr/>
    </dgm:pt>
    <dgm:pt modelId="{8FCC38D9-05FE-4347-A00A-4CD9AF42F7C3}" type="pres">
      <dgm:prSet presAssocID="{547F6BA4-5E40-40B0-8FBA-601B1F84EE78}" presName="ParentAccent" presStyleLbl="alignNode1" presStyleIdx="2" presStyleCnt="4"/>
      <dgm:spPr/>
    </dgm:pt>
    <dgm:pt modelId="{AB0E1B9E-0545-4A2C-8BC2-1F5A282D4B5E}" type="pres">
      <dgm:prSet presAssocID="{547F6BA4-5E40-40B0-8FBA-601B1F84EE78}" presName="ParentSmallAccent" presStyleLbl="fgAcc1" presStyleIdx="2" presStyleCnt="4"/>
      <dgm:spPr/>
    </dgm:pt>
    <dgm:pt modelId="{7259B468-E557-4068-B86A-122B005EAD55}" type="pres">
      <dgm:prSet presAssocID="{547F6BA4-5E40-40B0-8FBA-601B1F84EE78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11AE8-6A9D-4FBF-B9E1-200AE8035716}" type="pres">
      <dgm:prSet presAssocID="{547F6BA4-5E40-40B0-8FBA-601B1F84EE78}" presName="childShape" presStyleCnt="0">
        <dgm:presLayoutVars>
          <dgm:chMax val="0"/>
          <dgm:chPref val="0"/>
        </dgm:presLayoutVars>
      </dgm:prSet>
      <dgm:spPr/>
    </dgm:pt>
    <dgm:pt modelId="{20EFC8B4-9638-4F01-B4F8-389D05E3FEF6}" type="pres">
      <dgm:prSet presAssocID="{49C007DC-5822-4398-986C-23FCF2C049E0}" presName="childComposite" presStyleCnt="0">
        <dgm:presLayoutVars>
          <dgm:chMax val="0"/>
          <dgm:chPref val="0"/>
        </dgm:presLayoutVars>
      </dgm:prSet>
      <dgm:spPr/>
    </dgm:pt>
    <dgm:pt modelId="{F95D30E9-B029-47BF-8B4A-22E58BEFC468}" type="pres">
      <dgm:prSet presAssocID="{49C007DC-5822-4398-986C-23FCF2C049E0}" presName="ChildAccent" presStyleLbl="solidFgAcc1" presStyleIdx="2" presStyleCnt="4"/>
      <dgm:spPr/>
    </dgm:pt>
    <dgm:pt modelId="{DEB75444-7B96-4138-A565-B2421935B541}" type="pres">
      <dgm:prSet presAssocID="{49C007DC-5822-4398-986C-23FCF2C049E0}" presName="Child" presStyleLbl="revTx" presStyleIdx="5" presStyleCnt="8" custLinFactY="84146" custLinFactNeighborX="487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F4A47-19D2-4070-BA1B-1AC7233DEA6E}" type="pres">
      <dgm:prSet presAssocID="{180ED41E-5AD0-429D-BE59-F3E2B0EAFCB7}" presName="root" presStyleCnt="0">
        <dgm:presLayoutVars>
          <dgm:chMax/>
          <dgm:chPref/>
        </dgm:presLayoutVars>
      </dgm:prSet>
      <dgm:spPr/>
    </dgm:pt>
    <dgm:pt modelId="{9BBDADF6-FDD9-48C5-AB79-DC8664197AA4}" type="pres">
      <dgm:prSet presAssocID="{180ED41E-5AD0-429D-BE59-F3E2B0EAFCB7}" presName="rootComposite" presStyleCnt="0">
        <dgm:presLayoutVars/>
      </dgm:prSet>
      <dgm:spPr/>
    </dgm:pt>
    <dgm:pt modelId="{BBE98B45-4279-4DBF-95A1-B4762D4530E9}" type="pres">
      <dgm:prSet presAssocID="{180ED41E-5AD0-429D-BE59-F3E2B0EAFCB7}" presName="ParentAccent" presStyleLbl="alignNode1" presStyleIdx="3" presStyleCnt="4"/>
      <dgm:spPr/>
    </dgm:pt>
    <dgm:pt modelId="{BF1CF441-2F6C-41DA-8EE8-E9E52F5D1B8B}" type="pres">
      <dgm:prSet presAssocID="{180ED41E-5AD0-429D-BE59-F3E2B0EAFCB7}" presName="ParentSmallAccent" presStyleLbl="fgAcc1" presStyleIdx="3" presStyleCnt="4"/>
      <dgm:spPr/>
    </dgm:pt>
    <dgm:pt modelId="{5035DC2B-EC1C-4F92-86AC-9419F0D37C97}" type="pres">
      <dgm:prSet presAssocID="{180ED41E-5AD0-429D-BE59-F3E2B0EAFCB7}" presName="Parent" presStyleLbl="revTx" presStyleIdx="6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AC270-5FD9-4E84-8FEC-94CD3105E90B}" type="pres">
      <dgm:prSet presAssocID="{180ED41E-5AD0-429D-BE59-F3E2B0EAFCB7}" presName="childShape" presStyleCnt="0">
        <dgm:presLayoutVars>
          <dgm:chMax val="0"/>
          <dgm:chPref val="0"/>
        </dgm:presLayoutVars>
      </dgm:prSet>
      <dgm:spPr/>
    </dgm:pt>
    <dgm:pt modelId="{3091BDF4-8548-48E7-955F-C4952651ED70}" type="pres">
      <dgm:prSet presAssocID="{5C53AC02-A40D-41B2-A721-8F529E46EF20}" presName="childComposite" presStyleCnt="0">
        <dgm:presLayoutVars>
          <dgm:chMax val="0"/>
          <dgm:chPref val="0"/>
        </dgm:presLayoutVars>
      </dgm:prSet>
      <dgm:spPr/>
    </dgm:pt>
    <dgm:pt modelId="{16587E84-7432-4ED2-9DC1-49EC1FFD4EE3}" type="pres">
      <dgm:prSet presAssocID="{5C53AC02-A40D-41B2-A721-8F529E46EF20}" presName="ChildAccent" presStyleLbl="solidFgAcc1" presStyleIdx="3" presStyleCnt="4"/>
      <dgm:spPr/>
    </dgm:pt>
    <dgm:pt modelId="{B1D2ABC5-90F8-49A5-BDF3-35F97AEF10BA}" type="pres">
      <dgm:prSet presAssocID="{5C53AC02-A40D-41B2-A721-8F529E46EF20}" presName="Child" presStyleLbl="revTx" presStyleIdx="7" presStyleCnt="8" custLinFactY="70600" custLinFactNeighborX="61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64F74-B792-4FDB-8058-F77999B4063E}" srcId="{89DE098A-0E9D-4C5F-84E3-C34347BF9B6C}" destId="{DA61B5B3-241D-42A3-AAF5-311883CB1755}" srcOrd="0" destOrd="0" parTransId="{8247E4D9-CAC2-47CB-AE45-2610867C4035}" sibTransId="{BF623D59-D3C5-4960-ADE9-AB14CD529CD7}"/>
    <dgm:cxn modelId="{CA8711E4-EF9D-4627-85C4-1B3608ED7C8D}" type="presOf" srcId="{CF3D1E83-D4DF-4935-8015-F45CC09D350C}" destId="{54F316E0-0B65-44C4-9D11-B5036E0A0F06}" srcOrd="0" destOrd="0" presId="urn:microsoft.com/office/officeart/2008/layout/SquareAccentList"/>
    <dgm:cxn modelId="{E1743AED-0F21-4755-89AA-CB02ABB8F427}" type="presOf" srcId="{76D07EDA-F9DC-4D2C-AC5A-D0BD048411FB}" destId="{08CF4225-0C34-4B5E-B3A3-81AE317EAD74}" srcOrd="0" destOrd="0" presId="urn:microsoft.com/office/officeart/2008/layout/SquareAccentList"/>
    <dgm:cxn modelId="{9CE42E97-34D1-4071-8657-CEA7B30B1F57}" type="presOf" srcId="{180ED41E-5AD0-429D-BE59-F3E2B0EAFCB7}" destId="{5035DC2B-EC1C-4F92-86AC-9419F0D37C97}" srcOrd="0" destOrd="0" presId="urn:microsoft.com/office/officeart/2008/layout/SquareAccentList"/>
    <dgm:cxn modelId="{7EDFC2E2-EBCB-46B9-A9FF-1FCB42E9A026}" srcId="{547F6BA4-5E40-40B0-8FBA-601B1F84EE78}" destId="{49C007DC-5822-4398-986C-23FCF2C049E0}" srcOrd="0" destOrd="0" parTransId="{AB1EF289-1D75-43B5-AB10-08548163DD32}" sibTransId="{C58CB374-7BFB-4677-AD3A-C38DAD4903B4}"/>
    <dgm:cxn modelId="{4F6F338A-C1DC-445B-9574-D993AB8C906E}" srcId="{76D07EDA-F9DC-4D2C-AC5A-D0BD048411FB}" destId="{7AB46C8A-644E-4D7A-B72C-7FBF83EFA4C0}" srcOrd="0" destOrd="0" parTransId="{49DF3517-10CA-4193-BE3A-32395A6E5622}" sibTransId="{6FC63A66-E343-4F0B-BD32-1170F91C4423}"/>
    <dgm:cxn modelId="{C01BEDE7-CD4E-4CA4-8B17-7A2F2E976D40}" srcId="{CF3D1E83-D4DF-4935-8015-F45CC09D350C}" destId="{547F6BA4-5E40-40B0-8FBA-601B1F84EE78}" srcOrd="2" destOrd="0" parTransId="{9BF093E1-C27F-4305-9B6E-C2CF16677072}" sibTransId="{8D783851-C21F-44C3-B4CC-F7E118F23B57}"/>
    <dgm:cxn modelId="{9F5EB6C5-98E9-4B6F-8B31-CBA917F821BA}" type="presOf" srcId="{49C007DC-5822-4398-986C-23FCF2C049E0}" destId="{DEB75444-7B96-4138-A565-B2421935B541}" srcOrd="0" destOrd="0" presId="urn:microsoft.com/office/officeart/2008/layout/SquareAccentList"/>
    <dgm:cxn modelId="{54B42C24-616F-49A8-8F22-5C182650974A}" type="presOf" srcId="{5C53AC02-A40D-41B2-A721-8F529E46EF20}" destId="{B1D2ABC5-90F8-49A5-BDF3-35F97AEF10BA}" srcOrd="0" destOrd="0" presId="urn:microsoft.com/office/officeart/2008/layout/SquareAccentList"/>
    <dgm:cxn modelId="{CA0C2C09-4E1F-4570-8D2D-C3399B00F39F}" srcId="{180ED41E-5AD0-429D-BE59-F3E2B0EAFCB7}" destId="{5C53AC02-A40D-41B2-A721-8F529E46EF20}" srcOrd="0" destOrd="0" parTransId="{7231C02E-3A76-4E60-AE21-B9ADEAD07E3E}" sibTransId="{F1564060-E894-48DE-9C8F-DD57B046A4B1}"/>
    <dgm:cxn modelId="{15999085-7B6B-43CE-9C44-D7180C7BB1BC}" type="presOf" srcId="{7AB46C8A-644E-4D7A-B72C-7FBF83EFA4C0}" destId="{9311397C-7E42-4C6D-9C50-B006E11608A5}" srcOrd="0" destOrd="0" presId="urn:microsoft.com/office/officeart/2008/layout/SquareAccentList"/>
    <dgm:cxn modelId="{91976331-113B-4E4D-B82E-CFA61733BFD4}" srcId="{CF3D1E83-D4DF-4935-8015-F45CC09D350C}" destId="{180ED41E-5AD0-429D-BE59-F3E2B0EAFCB7}" srcOrd="3" destOrd="0" parTransId="{4C89575E-F027-4328-9F12-0984279121CB}" sibTransId="{85D33250-C2A0-4BDF-853F-2B7BBC8D3811}"/>
    <dgm:cxn modelId="{7DD8BF98-9E41-42FE-9BCC-EF7C4994D9F5}" srcId="{CF3D1E83-D4DF-4935-8015-F45CC09D350C}" destId="{89DE098A-0E9D-4C5F-84E3-C34347BF9B6C}" srcOrd="0" destOrd="0" parTransId="{F4C66F70-70CF-4A3C-B988-9E04C0B98CB0}" sibTransId="{94470DC5-F08A-437B-978E-9E2BEBE47421}"/>
    <dgm:cxn modelId="{279CC97B-C2DF-4B44-AA83-DE80D9E12054}" type="presOf" srcId="{89DE098A-0E9D-4C5F-84E3-C34347BF9B6C}" destId="{B8AB2CB8-546B-4259-971F-B87212EBCD39}" srcOrd="0" destOrd="0" presId="urn:microsoft.com/office/officeart/2008/layout/SquareAccentList"/>
    <dgm:cxn modelId="{5D641391-54BA-4183-B7C4-6A3913195361}" type="presOf" srcId="{547F6BA4-5E40-40B0-8FBA-601B1F84EE78}" destId="{7259B468-E557-4068-B86A-122B005EAD55}" srcOrd="0" destOrd="0" presId="urn:microsoft.com/office/officeart/2008/layout/SquareAccentList"/>
    <dgm:cxn modelId="{203207C2-379C-4681-B3A0-A96138421903}" type="presOf" srcId="{DA61B5B3-241D-42A3-AAF5-311883CB1755}" destId="{F01C663D-17DD-4BA5-94EC-38D651D369E5}" srcOrd="0" destOrd="0" presId="urn:microsoft.com/office/officeart/2008/layout/SquareAccentList"/>
    <dgm:cxn modelId="{4F0EF1A1-1AB2-4809-87A1-C8CE4C50C2A0}" srcId="{CF3D1E83-D4DF-4935-8015-F45CC09D350C}" destId="{76D07EDA-F9DC-4D2C-AC5A-D0BD048411FB}" srcOrd="1" destOrd="0" parTransId="{A5DD9FB4-31C6-40FB-BF96-1AA5FF6E5263}" sibTransId="{C263AB59-A1D8-4806-A7DB-AF3710C3F1AB}"/>
    <dgm:cxn modelId="{7E3620B3-6089-4163-8B14-ECEEDA0230C3}" type="presParOf" srcId="{54F316E0-0B65-44C4-9D11-B5036E0A0F06}" destId="{084C1532-272E-4FD3-AB65-1849169B97D6}" srcOrd="0" destOrd="0" presId="urn:microsoft.com/office/officeart/2008/layout/SquareAccentList"/>
    <dgm:cxn modelId="{1D410454-DE26-4C13-A6FF-D8E17C9259C3}" type="presParOf" srcId="{084C1532-272E-4FD3-AB65-1849169B97D6}" destId="{EFBE6C2C-5306-4BEA-AA5C-F37C403DF59D}" srcOrd="0" destOrd="0" presId="urn:microsoft.com/office/officeart/2008/layout/SquareAccentList"/>
    <dgm:cxn modelId="{D228A289-9ED0-42BE-B590-B8DC4D54B47A}" type="presParOf" srcId="{EFBE6C2C-5306-4BEA-AA5C-F37C403DF59D}" destId="{C93AAF07-977F-4029-931E-CB51D31D79B7}" srcOrd="0" destOrd="0" presId="urn:microsoft.com/office/officeart/2008/layout/SquareAccentList"/>
    <dgm:cxn modelId="{6EFEF626-3406-4630-B8ED-5F7419408CD5}" type="presParOf" srcId="{EFBE6C2C-5306-4BEA-AA5C-F37C403DF59D}" destId="{0B1618D8-8BFA-4264-909D-6AAFB6DD34B4}" srcOrd="1" destOrd="0" presId="urn:microsoft.com/office/officeart/2008/layout/SquareAccentList"/>
    <dgm:cxn modelId="{46B19323-0CC6-4342-8569-F21596A0C469}" type="presParOf" srcId="{EFBE6C2C-5306-4BEA-AA5C-F37C403DF59D}" destId="{B8AB2CB8-546B-4259-971F-B87212EBCD39}" srcOrd="2" destOrd="0" presId="urn:microsoft.com/office/officeart/2008/layout/SquareAccentList"/>
    <dgm:cxn modelId="{8A3C30D6-18BA-4B46-9E89-D1ECBB4BB4BA}" type="presParOf" srcId="{084C1532-272E-4FD3-AB65-1849169B97D6}" destId="{AD273E58-5EC7-4E93-9299-E41E0A4A9B3D}" srcOrd="1" destOrd="0" presId="urn:microsoft.com/office/officeart/2008/layout/SquareAccentList"/>
    <dgm:cxn modelId="{1464C024-2159-477B-8EC4-2D62996EA3B8}" type="presParOf" srcId="{AD273E58-5EC7-4E93-9299-E41E0A4A9B3D}" destId="{0FD71AB5-68A2-41A4-B722-24283022EEA1}" srcOrd="0" destOrd="0" presId="urn:microsoft.com/office/officeart/2008/layout/SquareAccentList"/>
    <dgm:cxn modelId="{94AE4DEE-285F-4A79-B092-4F1F831DDDC7}" type="presParOf" srcId="{0FD71AB5-68A2-41A4-B722-24283022EEA1}" destId="{85539797-34CC-4BED-9945-1BC79BED49EE}" srcOrd="0" destOrd="0" presId="urn:microsoft.com/office/officeart/2008/layout/SquareAccentList"/>
    <dgm:cxn modelId="{AF571EEA-2C1F-4117-AF44-FFF639A5ECC6}" type="presParOf" srcId="{0FD71AB5-68A2-41A4-B722-24283022EEA1}" destId="{F01C663D-17DD-4BA5-94EC-38D651D369E5}" srcOrd="1" destOrd="0" presId="urn:microsoft.com/office/officeart/2008/layout/SquareAccentList"/>
    <dgm:cxn modelId="{860A58FD-033D-4C26-B34F-694B8F2CC25A}" type="presParOf" srcId="{54F316E0-0B65-44C4-9D11-B5036E0A0F06}" destId="{2E8B54AB-AC44-42B2-8A85-952C11CDCCE7}" srcOrd="1" destOrd="0" presId="urn:microsoft.com/office/officeart/2008/layout/SquareAccentList"/>
    <dgm:cxn modelId="{23D168C4-2CC0-4B39-9B44-303BC028ECEE}" type="presParOf" srcId="{2E8B54AB-AC44-42B2-8A85-952C11CDCCE7}" destId="{8CF5186D-C8C1-4258-B0E2-B1E37C696D83}" srcOrd="0" destOrd="0" presId="urn:microsoft.com/office/officeart/2008/layout/SquareAccentList"/>
    <dgm:cxn modelId="{ADF07698-FBC9-44A3-838E-B1A22ABB2262}" type="presParOf" srcId="{8CF5186D-C8C1-4258-B0E2-B1E37C696D83}" destId="{30A13DF0-7A1D-4CF4-808B-9F741A1F0380}" srcOrd="0" destOrd="0" presId="urn:microsoft.com/office/officeart/2008/layout/SquareAccentList"/>
    <dgm:cxn modelId="{45AABBBE-DEE7-4BD0-8645-CE4A2B881726}" type="presParOf" srcId="{8CF5186D-C8C1-4258-B0E2-B1E37C696D83}" destId="{A5DE2A98-1429-44C1-A17E-68BFDC3CE2F7}" srcOrd="1" destOrd="0" presId="urn:microsoft.com/office/officeart/2008/layout/SquareAccentList"/>
    <dgm:cxn modelId="{8F5708D7-6E59-4140-9F5F-613D701B7061}" type="presParOf" srcId="{8CF5186D-C8C1-4258-B0E2-B1E37C696D83}" destId="{08CF4225-0C34-4B5E-B3A3-81AE317EAD74}" srcOrd="2" destOrd="0" presId="urn:microsoft.com/office/officeart/2008/layout/SquareAccentList"/>
    <dgm:cxn modelId="{E3E6DE5C-216F-41B7-B794-67A9E7FD6B32}" type="presParOf" srcId="{2E8B54AB-AC44-42B2-8A85-952C11CDCCE7}" destId="{98879A07-0AC2-416C-BE18-8C3560A2FB61}" srcOrd="1" destOrd="0" presId="urn:microsoft.com/office/officeart/2008/layout/SquareAccentList"/>
    <dgm:cxn modelId="{109C22D2-13BE-4DB7-AEDF-58469E1D184A}" type="presParOf" srcId="{98879A07-0AC2-416C-BE18-8C3560A2FB61}" destId="{AAE8500B-B66E-4EF8-897E-F181360B8161}" srcOrd="0" destOrd="0" presId="urn:microsoft.com/office/officeart/2008/layout/SquareAccentList"/>
    <dgm:cxn modelId="{539A0907-5692-4F3E-ADB9-3DD3A249E71A}" type="presParOf" srcId="{AAE8500B-B66E-4EF8-897E-F181360B8161}" destId="{3151DA80-770D-4979-86B1-68DD6E75954F}" srcOrd="0" destOrd="0" presId="urn:microsoft.com/office/officeart/2008/layout/SquareAccentList"/>
    <dgm:cxn modelId="{A1EA81AB-42C4-4736-B3CB-E29E77FF9D5D}" type="presParOf" srcId="{AAE8500B-B66E-4EF8-897E-F181360B8161}" destId="{9311397C-7E42-4C6D-9C50-B006E11608A5}" srcOrd="1" destOrd="0" presId="urn:microsoft.com/office/officeart/2008/layout/SquareAccentList"/>
    <dgm:cxn modelId="{49CF86C3-E987-49ED-8442-36C4F49B0A16}" type="presParOf" srcId="{54F316E0-0B65-44C4-9D11-B5036E0A0F06}" destId="{6DBA7B12-7B29-4578-B45F-8A74AC6FADE8}" srcOrd="2" destOrd="0" presId="urn:microsoft.com/office/officeart/2008/layout/SquareAccentList"/>
    <dgm:cxn modelId="{EC0EA58E-ACA9-4D7C-B67F-1219169D6097}" type="presParOf" srcId="{6DBA7B12-7B29-4578-B45F-8A74AC6FADE8}" destId="{502D935C-68C3-48DE-85D4-EA31B8BD3363}" srcOrd="0" destOrd="0" presId="urn:microsoft.com/office/officeart/2008/layout/SquareAccentList"/>
    <dgm:cxn modelId="{E200A2DE-B12C-4C72-B4E6-611AE404F91B}" type="presParOf" srcId="{502D935C-68C3-48DE-85D4-EA31B8BD3363}" destId="{8FCC38D9-05FE-4347-A00A-4CD9AF42F7C3}" srcOrd="0" destOrd="0" presId="urn:microsoft.com/office/officeart/2008/layout/SquareAccentList"/>
    <dgm:cxn modelId="{C84BF2D6-EF62-4B18-8447-33130371BA4B}" type="presParOf" srcId="{502D935C-68C3-48DE-85D4-EA31B8BD3363}" destId="{AB0E1B9E-0545-4A2C-8BC2-1F5A282D4B5E}" srcOrd="1" destOrd="0" presId="urn:microsoft.com/office/officeart/2008/layout/SquareAccentList"/>
    <dgm:cxn modelId="{AC5CE1DE-E0FE-4690-B38B-E2DDC0CF8584}" type="presParOf" srcId="{502D935C-68C3-48DE-85D4-EA31B8BD3363}" destId="{7259B468-E557-4068-B86A-122B005EAD55}" srcOrd="2" destOrd="0" presId="urn:microsoft.com/office/officeart/2008/layout/SquareAccentList"/>
    <dgm:cxn modelId="{C2DB8CF3-03DD-4F62-B76C-1C852AB7446B}" type="presParOf" srcId="{6DBA7B12-7B29-4578-B45F-8A74AC6FADE8}" destId="{7CC11AE8-6A9D-4FBF-B9E1-200AE8035716}" srcOrd="1" destOrd="0" presId="urn:microsoft.com/office/officeart/2008/layout/SquareAccentList"/>
    <dgm:cxn modelId="{63561965-261C-446F-8965-2D84A596D67F}" type="presParOf" srcId="{7CC11AE8-6A9D-4FBF-B9E1-200AE8035716}" destId="{20EFC8B4-9638-4F01-B4F8-389D05E3FEF6}" srcOrd="0" destOrd="0" presId="urn:microsoft.com/office/officeart/2008/layout/SquareAccentList"/>
    <dgm:cxn modelId="{DDD289E8-B167-42F1-AB9E-60E8B0D389FC}" type="presParOf" srcId="{20EFC8B4-9638-4F01-B4F8-389D05E3FEF6}" destId="{F95D30E9-B029-47BF-8B4A-22E58BEFC468}" srcOrd="0" destOrd="0" presId="urn:microsoft.com/office/officeart/2008/layout/SquareAccentList"/>
    <dgm:cxn modelId="{7B81EDC2-F39B-45BD-9BAB-9B10C4C5D09B}" type="presParOf" srcId="{20EFC8B4-9638-4F01-B4F8-389D05E3FEF6}" destId="{DEB75444-7B96-4138-A565-B2421935B541}" srcOrd="1" destOrd="0" presId="urn:microsoft.com/office/officeart/2008/layout/SquareAccentList"/>
    <dgm:cxn modelId="{3E1BBCA3-0857-4FDB-A8AF-A586E0815E3A}" type="presParOf" srcId="{54F316E0-0B65-44C4-9D11-B5036E0A0F06}" destId="{D37F4A47-19D2-4070-BA1B-1AC7233DEA6E}" srcOrd="3" destOrd="0" presId="urn:microsoft.com/office/officeart/2008/layout/SquareAccentList"/>
    <dgm:cxn modelId="{2CEC0DB3-C97F-4B0F-A601-23AE85C8FA53}" type="presParOf" srcId="{D37F4A47-19D2-4070-BA1B-1AC7233DEA6E}" destId="{9BBDADF6-FDD9-48C5-AB79-DC8664197AA4}" srcOrd="0" destOrd="0" presId="urn:microsoft.com/office/officeart/2008/layout/SquareAccentList"/>
    <dgm:cxn modelId="{F8B11FE4-9F87-4704-B83C-15F7814CBBBC}" type="presParOf" srcId="{9BBDADF6-FDD9-48C5-AB79-DC8664197AA4}" destId="{BBE98B45-4279-4DBF-95A1-B4762D4530E9}" srcOrd="0" destOrd="0" presId="urn:microsoft.com/office/officeart/2008/layout/SquareAccentList"/>
    <dgm:cxn modelId="{2A169E63-E3C5-4AB0-85DE-5049AB494952}" type="presParOf" srcId="{9BBDADF6-FDD9-48C5-AB79-DC8664197AA4}" destId="{BF1CF441-2F6C-41DA-8EE8-E9E52F5D1B8B}" srcOrd="1" destOrd="0" presId="urn:microsoft.com/office/officeart/2008/layout/SquareAccentList"/>
    <dgm:cxn modelId="{FE582D80-1098-4F3F-819B-C3DD707F6D81}" type="presParOf" srcId="{9BBDADF6-FDD9-48C5-AB79-DC8664197AA4}" destId="{5035DC2B-EC1C-4F92-86AC-9419F0D37C97}" srcOrd="2" destOrd="0" presId="urn:microsoft.com/office/officeart/2008/layout/SquareAccentList"/>
    <dgm:cxn modelId="{D0059932-A05B-422C-8E6B-CA57FA8BE8DF}" type="presParOf" srcId="{D37F4A47-19D2-4070-BA1B-1AC7233DEA6E}" destId="{A18AC270-5FD9-4E84-8FEC-94CD3105E90B}" srcOrd="1" destOrd="0" presId="urn:microsoft.com/office/officeart/2008/layout/SquareAccentList"/>
    <dgm:cxn modelId="{000CC0CF-E655-4CE1-BA62-6594C0881FBE}" type="presParOf" srcId="{A18AC270-5FD9-4E84-8FEC-94CD3105E90B}" destId="{3091BDF4-8548-48E7-955F-C4952651ED70}" srcOrd="0" destOrd="0" presId="urn:microsoft.com/office/officeart/2008/layout/SquareAccentList"/>
    <dgm:cxn modelId="{6C7D3163-5EB9-4A25-871C-2CAD416F0D03}" type="presParOf" srcId="{3091BDF4-8548-48E7-955F-C4952651ED70}" destId="{16587E84-7432-4ED2-9DC1-49EC1FFD4EE3}" srcOrd="0" destOrd="0" presId="urn:microsoft.com/office/officeart/2008/layout/SquareAccentList"/>
    <dgm:cxn modelId="{2AD4F8B9-13F4-402D-93D6-5E03DAEA3037}" type="presParOf" srcId="{3091BDF4-8548-48E7-955F-C4952651ED70}" destId="{B1D2ABC5-90F8-49A5-BDF3-35F97AEF10B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7B3CF-053C-4769-8698-B186C1424AF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D7E19C-A3EF-411E-B515-FC4AE2E3F253}">
      <dgm:prSet phldrT="[Text]"/>
      <dgm:spPr/>
      <dgm:t>
        <a:bodyPr/>
        <a:lstStyle/>
        <a:p>
          <a:r>
            <a:rPr lang="en-US" dirty="0" smtClean="0"/>
            <a:t>Allosteric regulation</a:t>
          </a:r>
          <a:endParaRPr lang="en-US" dirty="0"/>
        </a:p>
      </dgm:t>
    </dgm:pt>
    <dgm:pt modelId="{D8E8414B-BC75-4410-866F-1F88EE19E799}" type="parTrans" cxnId="{C78099B9-87B4-47AE-83C9-8677FE78012A}">
      <dgm:prSet/>
      <dgm:spPr/>
      <dgm:t>
        <a:bodyPr/>
        <a:lstStyle/>
        <a:p>
          <a:endParaRPr lang="en-US"/>
        </a:p>
      </dgm:t>
    </dgm:pt>
    <dgm:pt modelId="{D844F715-42DC-4C78-931F-4BF65FCCB64A}" type="sibTrans" cxnId="{C78099B9-87B4-47AE-83C9-8677FE78012A}">
      <dgm:prSet/>
      <dgm:spPr/>
      <dgm:t>
        <a:bodyPr/>
        <a:lstStyle/>
        <a:p>
          <a:endParaRPr lang="en-US"/>
        </a:p>
      </dgm:t>
    </dgm:pt>
    <dgm:pt modelId="{48129286-D1CF-4E68-B10C-6A5E625E8757}">
      <dgm:prSet phldrT="[Text]" custT="1"/>
      <dgm:spPr/>
      <dgm:t>
        <a:bodyPr/>
        <a:lstStyle/>
        <a:p>
          <a:r>
            <a:rPr lang="en-US" sz="2400" dirty="0" smtClean="0"/>
            <a:t>Glycolysis is primarily regulated in response to cells requirement for ATP. </a:t>
          </a:r>
          <a:br>
            <a:rPr lang="en-US" sz="2400" dirty="0" smtClean="0"/>
          </a:br>
          <a:r>
            <a:rPr lang="en-US" sz="2400" dirty="0" smtClean="0"/>
            <a:t>Regulatory enzymes are:</a:t>
          </a:r>
        </a:p>
        <a:p>
          <a:r>
            <a:rPr lang="en-US" sz="2400" dirty="0" smtClean="0"/>
            <a:t>Hexokinase. </a:t>
          </a:r>
        </a:p>
        <a:p>
          <a:r>
            <a:rPr lang="en-US" sz="2000" dirty="0" smtClean="0"/>
            <a:t>PFK-1(phosphofructokinase 1)</a:t>
          </a:r>
        </a:p>
        <a:p>
          <a:r>
            <a:rPr lang="en-US" sz="2400" dirty="0" smtClean="0"/>
            <a:t>Pyruvate kinase.</a:t>
          </a:r>
          <a:endParaRPr lang="en-US" sz="2400" dirty="0"/>
        </a:p>
      </dgm:t>
    </dgm:pt>
    <dgm:pt modelId="{807C0470-43CE-4CE9-88E8-92427AE8205E}" type="parTrans" cxnId="{68A3487E-04B8-43D9-9592-6718F0C3A853}">
      <dgm:prSet/>
      <dgm:spPr/>
      <dgm:t>
        <a:bodyPr/>
        <a:lstStyle/>
        <a:p>
          <a:endParaRPr lang="en-US"/>
        </a:p>
      </dgm:t>
    </dgm:pt>
    <dgm:pt modelId="{51CBB042-3236-45D9-B699-64380E5A9D8A}" type="sibTrans" cxnId="{68A3487E-04B8-43D9-9592-6718F0C3A853}">
      <dgm:prSet/>
      <dgm:spPr/>
      <dgm:t>
        <a:bodyPr/>
        <a:lstStyle/>
        <a:p>
          <a:endParaRPr lang="en-US"/>
        </a:p>
      </dgm:t>
    </dgm:pt>
    <dgm:pt modelId="{7461E897-F2B6-4642-B0F9-9190AF95FB01}">
      <dgm:prSet phldrT="[Text]"/>
      <dgm:spPr/>
      <dgm:t>
        <a:bodyPr/>
        <a:lstStyle/>
        <a:p>
          <a:r>
            <a:rPr lang="en-US" dirty="0" smtClean="0"/>
            <a:t>Hormonal regulation</a:t>
          </a:r>
          <a:endParaRPr lang="en-US" dirty="0"/>
        </a:p>
      </dgm:t>
    </dgm:pt>
    <dgm:pt modelId="{BB165993-C932-49CD-9AC5-732AE30EAB7B}" type="parTrans" cxnId="{46C8BD88-E8C6-4161-95A1-37D92D190F69}">
      <dgm:prSet/>
      <dgm:spPr/>
      <dgm:t>
        <a:bodyPr/>
        <a:lstStyle/>
        <a:p>
          <a:endParaRPr lang="en-US"/>
        </a:p>
      </dgm:t>
    </dgm:pt>
    <dgm:pt modelId="{164AA214-6B37-4611-BC44-0899EB5D78E6}" type="sibTrans" cxnId="{46C8BD88-E8C6-4161-95A1-37D92D190F69}">
      <dgm:prSet/>
      <dgm:spPr/>
      <dgm:t>
        <a:bodyPr/>
        <a:lstStyle/>
        <a:p>
          <a:endParaRPr lang="en-US"/>
        </a:p>
      </dgm:t>
    </dgm:pt>
    <dgm:pt modelId="{966DA93B-8A26-4364-8456-55A9273125EE}">
      <dgm:prSet phldrT="[Text]" custT="1"/>
      <dgm:spPr/>
      <dgm:t>
        <a:bodyPr/>
        <a:lstStyle/>
        <a:p>
          <a:r>
            <a:rPr lang="en-US" sz="2400" dirty="0" smtClean="0"/>
            <a:t>Hormonal regulation is slow, affect on enzyme synthesis. By hormones such as ( insulin and glucagon)</a:t>
          </a:r>
          <a:endParaRPr lang="en-US" sz="2400" dirty="0"/>
        </a:p>
      </dgm:t>
    </dgm:pt>
    <dgm:pt modelId="{C1ABF720-DE2F-482A-9B99-F016123F4BCB}" type="parTrans" cxnId="{88246DE0-3779-444C-BAC4-433E4C54D591}">
      <dgm:prSet/>
      <dgm:spPr/>
      <dgm:t>
        <a:bodyPr/>
        <a:lstStyle/>
        <a:p>
          <a:endParaRPr lang="en-US"/>
        </a:p>
      </dgm:t>
    </dgm:pt>
    <dgm:pt modelId="{8CC71567-A48E-4413-914C-ACA81E5C1FD3}" type="sibTrans" cxnId="{88246DE0-3779-444C-BAC4-433E4C54D591}">
      <dgm:prSet/>
      <dgm:spPr/>
      <dgm:t>
        <a:bodyPr/>
        <a:lstStyle/>
        <a:p>
          <a:endParaRPr lang="en-US"/>
        </a:p>
      </dgm:t>
    </dgm:pt>
    <dgm:pt modelId="{190DA024-0C8D-407D-810E-9483C0284838}" type="pres">
      <dgm:prSet presAssocID="{D457B3CF-053C-4769-8698-B186C1424AF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A2EA33F-7F0A-4BBD-AEE6-95400B3D87E6}" type="pres">
      <dgm:prSet presAssocID="{4FD7E19C-A3EF-411E-B515-FC4AE2E3F253}" presName="root" presStyleCnt="0">
        <dgm:presLayoutVars>
          <dgm:chMax/>
          <dgm:chPref/>
        </dgm:presLayoutVars>
      </dgm:prSet>
      <dgm:spPr/>
    </dgm:pt>
    <dgm:pt modelId="{F16C0709-1380-41ED-818A-0121F9C2A42D}" type="pres">
      <dgm:prSet presAssocID="{4FD7E19C-A3EF-411E-B515-FC4AE2E3F253}" presName="rootComposite" presStyleCnt="0">
        <dgm:presLayoutVars/>
      </dgm:prSet>
      <dgm:spPr/>
    </dgm:pt>
    <dgm:pt modelId="{17726135-6516-4AEB-A444-0DDDD12A92DD}" type="pres">
      <dgm:prSet presAssocID="{4FD7E19C-A3EF-411E-B515-FC4AE2E3F253}" presName="ParentAccent" presStyleLbl="alignNode1" presStyleIdx="0" presStyleCnt="2"/>
      <dgm:spPr/>
    </dgm:pt>
    <dgm:pt modelId="{3FD18217-F951-47C7-9612-B5B42800EEA0}" type="pres">
      <dgm:prSet presAssocID="{4FD7E19C-A3EF-411E-B515-FC4AE2E3F253}" presName="ParentSmallAccent" presStyleLbl="fgAcc1" presStyleIdx="0" presStyleCnt="2"/>
      <dgm:spPr/>
    </dgm:pt>
    <dgm:pt modelId="{B3559791-F142-4820-8A3E-4CA6C59AC362}" type="pres">
      <dgm:prSet presAssocID="{4FD7E19C-A3EF-411E-B515-FC4AE2E3F253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B4FFA-1943-4D21-9283-5AABCCE4024B}" type="pres">
      <dgm:prSet presAssocID="{4FD7E19C-A3EF-411E-B515-FC4AE2E3F253}" presName="childShape" presStyleCnt="0">
        <dgm:presLayoutVars>
          <dgm:chMax val="0"/>
          <dgm:chPref val="0"/>
        </dgm:presLayoutVars>
      </dgm:prSet>
      <dgm:spPr/>
    </dgm:pt>
    <dgm:pt modelId="{699405CB-3DF3-4D53-9395-3E5AD117BA3F}" type="pres">
      <dgm:prSet presAssocID="{48129286-D1CF-4E68-B10C-6A5E625E8757}" presName="childComposite" presStyleCnt="0">
        <dgm:presLayoutVars>
          <dgm:chMax val="0"/>
          <dgm:chPref val="0"/>
        </dgm:presLayoutVars>
      </dgm:prSet>
      <dgm:spPr/>
    </dgm:pt>
    <dgm:pt modelId="{15F5B60E-302A-48FF-9973-0BE8AC51A373}" type="pres">
      <dgm:prSet presAssocID="{48129286-D1CF-4E68-B10C-6A5E625E8757}" presName="ChildAccent" presStyleLbl="solidFgAcc1" presStyleIdx="0" presStyleCnt="2"/>
      <dgm:spPr/>
    </dgm:pt>
    <dgm:pt modelId="{508976AC-AF7B-426A-B480-983FA0FBBEE7}" type="pres">
      <dgm:prSet presAssocID="{48129286-D1CF-4E68-B10C-6A5E625E8757}" presName="Child" presStyleLbl="revTx" presStyleIdx="1" presStyleCnt="4" custScaleX="100600" custScaleY="364847" custLinFactNeighborX="-1363" custLinFactNeighborY="7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48919-CB5A-408F-8352-255E33EC3570}" type="pres">
      <dgm:prSet presAssocID="{7461E897-F2B6-4642-B0F9-9190AF95FB01}" presName="root" presStyleCnt="0">
        <dgm:presLayoutVars>
          <dgm:chMax/>
          <dgm:chPref/>
        </dgm:presLayoutVars>
      </dgm:prSet>
      <dgm:spPr/>
    </dgm:pt>
    <dgm:pt modelId="{D96D3309-07FD-47CD-BFF6-6B17986559AF}" type="pres">
      <dgm:prSet presAssocID="{7461E897-F2B6-4642-B0F9-9190AF95FB01}" presName="rootComposite" presStyleCnt="0">
        <dgm:presLayoutVars/>
      </dgm:prSet>
      <dgm:spPr/>
    </dgm:pt>
    <dgm:pt modelId="{B85FA342-9266-44F2-BE59-6855CC4C0827}" type="pres">
      <dgm:prSet presAssocID="{7461E897-F2B6-4642-B0F9-9190AF95FB01}" presName="ParentAccent" presStyleLbl="alignNode1" presStyleIdx="1" presStyleCnt="2"/>
      <dgm:spPr/>
    </dgm:pt>
    <dgm:pt modelId="{602670A1-0F10-4D58-9ED2-BE7688AB5264}" type="pres">
      <dgm:prSet presAssocID="{7461E897-F2B6-4642-B0F9-9190AF95FB01}" presName="ParentSmallAccent" presStyleLbl="fgAcc1" presStyleIdx="1" presStyleCnt="2"/>
      <dgm:spPr/>
    </dgm:pt>
    <dgm:pt modelId="{5EACCE32-E22E-4A0E-82FA-009ABD28D414}" type="pres">
      <dgm:prSet presAssocID="{7461E897-F2B6-4642-B0F9-9190AF95FB01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B5B0-9E09-4D35-B9A3-6AF20D0185E3}" type="pres">
      <dgm:prSet presAssocID="{7461E897-F2B6-4642-B0F9-9190AF95FB01}" presName="childShape" presStyleCnt="0">
        <dgm:presLayoutVars>
          <dgm:chMax val="0"/>
          <dgm:chPref val="0"/>
        </dgm:presLayoutVars>
      </dgm:prSet>
      <dgm:spPr/>
    </dgm:pt>
    <dgm:pt modelId="{FE4838EB-76A7-4602-B51B-90BC86E4724F}" type="pres">
      <dgm:prSet presAssocID="{966DA93B-8A26-4364-8456-55A9273125EE}" presName="childComposite" presStyleCnt="0">
        <dgm:presLayoutVars>
          <dgm:chMax val="0"/>
          <dgm:chPref val="0"/>
        </dgm:presLayoutVars>
      </dgm:prSet>
      <dgm:spPr/>
    </dgm:pt>
    <dgm:pt modelId="{38E99270-A8B0-438C-9195-01E92155C12A}" type="pres">
      <dgm:prSet presAssocID="{966DA93B-8A26-4364-8456-55A9273125EE}" presName="ChildAccent" presStyleLbl="solidFgAcc1" presStyleIdx="1" presStyleCnt="2"/>
      <dgm:spPr/>
    </dgm:pt>
    <dgm:pt modelId="{897D6A37-7B09-4EDD-B7A4-C86AD6D6489A}" type="pres">
      <dgm:prSet presAssocID="{966DA93B-8A26-4364-8456-55A9273125EE}" presName="Child" presStyleLbl="revTx" presStyleIdx="3" presStyleCnt="4" custScaleX="80346" custScaleY="394544" custLinFactNeighborX="144" custLinFactNeighborY="7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099B9-87B4-47AE-83C9-8677FE78012A}" srcId="{D457B3CF-053C-4769-8698-B186C1424AFF}" destId="{4FD7E19C-A3EF-411E-B515-FC4AE2E3F253}" srcOrd="0" destOrd="0" parTransId="{D8E8414B-BC75-4410-866F-1F88EE19E799}" sibTransId="{D844F715-42DC-4C78-931F-4BF65FCCB64A}"/>
    <dgm:cxn modelId="{88246DE0-3779-444C-BAC4-433E4C54D591}" srcId="{7461E897-F2B6-4642-B0F9-9190AF95FB01}" destId="{966DA93B-8A26-4364-8456-55A9273125EE}" srcOrd="0" destOrd="0" parTransId="{C1ABF720-DE2F-482A-9B99-F016123F4BCB}" sibTransId="{8CC71567-A48E-4413-914C-ACA81E5C1FD3}"/>
    <dgm:cxn modelId="{BACABCCF-CFF5-43DC-9075-D75007512651}" type="presOf" srcId="{966DA93B-8A26-4364-8456-55A9273125EE}" destId="{897D6A37-7B09-4EDD-B7A4-C86AD6D6489A}" srcOrd="0" destOrd="0" presId="urn:microsoft.com/office/officeart/2008/layout/SquareAccentList"/>
    <dgm:cxn modelId="{53A1824C-7E60-475A-9F9B-BAA245D83CE8}" type="presOf" srcId="{48129286-D1CF-4E68-B10C-6A5E625E8757}" destId="{508976AC-AF7B-426A-B480-983FA0FBBEE7}" srcOrd="0" destOrd="0" presId="urn:microsoft.com/office/officeart/2008/layout/SquareAccentList"/>
    <dgm:cxn modelId="{68A3487E-04B8-43D9-9592-6718F0C3A853}" srcId="{4FD7E19C-A3EF-411E-B515-FC4AE2E3F253}" destId="{48129286-D1CF-4E68-B10C-6A5E625E8757}" srcOrd="0" destOrd="0" parTransId="{807C0470-43CE-4CE9-88E8-92427AE8205E}" sibTransId="{51CBB042-3236-45D9-B699-64380E5A9D8A}"/>
    <dgm:cxn modelId="{9B23353F-6BF9-4403-982D-31C06EE9790B}" type="presOf" srcId="{4FD7E19C-A3EF-411E-B515-FC4AE2E3F253}" destId="{B3559791-F142-4820-8A3E-4CA6C59AC362}" srcOrd="0" destOrd="0" presId="urn:microsoft.com/office/officeart/2008/layout/SquareAccentList"/>
    <dgm:cxn modelId="{BF1549FA-3529-4F87-B45C-2DD48CA5E848}" type="presOf" srcId="{7461E897-F2B6-4642-B0F9-9190AF95FB01}" destId="{5EACCE32-E22E-4A0E-82FA-009ABD28D414}" srcOrd="0" destOrd="0" presId="urn:microsoft.com/office/officeart/2008/layout/SquareAccentList"/>
    <dgm:cxn modelId="{7ADFCC10-A8B3-4697-A5F9-4E92DAC2D145}" type="presOf" srcId="{D457B3CF-053C-4769-8698-B186C1424AFF}" destId="{190DA024-0C8D-407D-810E-9483C0284838}" srcOrd="0" destOrd="0" presId="urn:microsoft.com/office/officeart/2008/layout/SquareAccentList"/>
    <dgm:cxn modelId="{46C8BD88-E8C6-4161-95A1-37D92D190F69}" srcId="{D457B3CF-053C-4769-8698-B186C1424AFF}" destId="{7461E897-F2B6-4642-B0F9-9190AF95FB01}" srcOrd="1" destOrd="0" parTransId="{BB165993-C932-49CD-9AC5-732AE30EAB7B}" sibTransId="{164AA214-6B37-4611-BC44-0899EB5D78E6}"/>
    <dgm:cxn modelId="{AE4BE79D-3CE5-4356-A2F0-9925538E1B66}" type="presParOf" srcId="{190DA024-0C8D-407D-810E-9483C0284838}" destId="{4A2EA33F-7F0A-4BBD-AEE6-95400B3D87E6}" srcOrd="0" destOrd="0" presId="urn:microsoft.com/office/officeart/2008/layout/SquareAccentList"/>
    <dgm:cxn modelId="{8EF838F6-8496-4E0A-A900-2015104D4C50}" type="presParOf" srcId="{4A2EA33F-7F0A-4BBD-AEE6-95400B3D87E6}" destId="{F16C0709-1380-41ED-818A-0121F9C2A42D}" srcOrd="0" destOrd="0" presId="urn:microsoft.com/office/officeart/2008/layout/SquareAccentList"/>
    <dgm:cxn modelId="{04ABA605-F6AE-4224-886E-BD080C0138CD}" type="presParOf" srcId="{F16C0709-1380-41ED-818A-0121F9C2A42D}" destId="{17726135-6516-4AEB-A444-0DDDD12A92DD}" srcOrd="0" destOrd="0" presId="urn:microsoft.com/office/officeart/2008/layout/SquareAccentList"/>
    <dgm:cxn modelId="{AFE939F0-B1B1-40FA-AF85-076B1188EFBF}" type="presParOf" srcId="{F16C0709-1380-41ED-818A-0121F9C2A42D}" destId="{3FD18217-F951-47C7-9612-B5B42800EEA0}" srcOrd="1" destOrd="0" presId="urn:microsoft.com/office/officeart/2008/layout/SquareAccentList"/>
    <dgm:cxn modelId="{9C522F37-4EBC-4DBD-848A-589F38110FB6}" type="presParOf" srcId="{F16C0709-1380-41ED-818A-0121F9C2A42D}" destId="{B3559791-F142-4820-8A3E-4CA6C59AC362}" srcOrd="2" destOrd="0" presId="urn:microsoft.com/office/officeart/2008/layout/SquareAccentList"/>
    <dgm:cxn modelId="{77D3E139-8A6E-43AC-A569-EC6FBAEAF51E}" type="presParOf" srcId="{4A2EA33F-7F0A-4BBD-AEE6-95400B3D87E6}" destId="{698B4FFA-1943-4D21-9283-5AABCCE4024B}" srcOrd="1" destOrd="0" presId="urn:microsoft.com/office/officeart/2008/layout/SquareAccentList"/>
    <dgm:cxn modelId="{86465C19-9A0E-40D3-A209-E0AC4B65823D}" type="presParOf" srcId="{698B4FFA-1943-4D21-9283-5AABCCE4024B}" destId="{699405CB-3DF3-4D53-9395-3E5AD117BA3F}" srcOrd="0" destOrd="0" presId="urn:microsoft.com/office/officeart/2008/layout/SquareAccentList"/>
    <dgm:cxn modelId="{78C6B615-701D-47BD-8CE1-EBEAC791726D}" type="presParOf" srcId="{699405CB-3DF3-4D53-9395-3E5AD117BA3F}" destId="{15F5B60E-302A-48FF-9973-0BE8AC51A373}" srcOrd="0" destOrd="0" presId="urn:microsoft.com/office/officeart/2008/layout/SquareAccentList"/>
    <dgm:cxn modelId="{2DB7DEAE-B8BB-4A2F-B1CE-1A2286AF9265}" type="presParOf" srcId="{699405CB-3DF3-4D53-9395-3E5AD117BA3F}" destId="{508976AC-AF7B-426A-B480-983FA0FBBEE7}" srcOrd="1" destOrd="0" presId="urn:microsoft.com/office/officeart/2008/layout/SquareAccentList"/>
    <dgm:cxn modelId="{47E11C3D-EC0F-47E0-88DA-52C5F073D203}" type="presParOf" srcId="{190DA024-0C8D-407D-810E-9483C0284838}" destId="{7DB48919-CB5A-408F-8352-255E33EC3570}" srcOrd="1" destOrd="0" presId="urn:microsoft.com/office/officeart/2008/layout/SquareAccentList"/>
    <dgm:cxn modelId="{79476FDB-7FD4-4413-A6A4-47690F244356}" type="presParOf" srcId="{7DB48919-CB5A-408F-8352-255E33EC3570}" destId="{D96D3309-07FD-47CD-BFF6-6B17986559AF}" srcOrd="0" destOrd="0" presId="urn:microsoft.com/office/officeart/2008/layout/SquareAccentList"/>
    <dgm:cxn modelId="{60EA6648-EE97-4DE4-B02F-1E47918AF335}" type="presParOf" srcId="{D96D3309-07FD-47CD-BFF6-6B17986559AF}" destId="{B85FA342-9266-44F2-BE59-6855CC4C0827}" srcOrd="0" destOrd="0" presId="urn:microsoft.com/office/officeart/2008/layout/SquareAccentList"/>
    <dgm:cxn modelId="{1A508097-6A05-49B4-BBA3-4D924CD1F4A1}" type="presParOf" srcId="{D96D3309-07FD-47CD-BFF6-6B17986559AF}" destId="{602670A1-0F10-4D58-9ED2-BE7688AB5264}" srcOrd="1" destOrd="0" presId="urn:microsoft.com/office/officeart/2008/layout/SquareAccentList"/>
    <dgm:cxn modelId="{FBF163FE-8A16-4E50-97EA-087B474D4AF8}" type="presParOf" srcId="{D96D3309-07FD-47CD-BFF6-6B17986559AF}" destId="{5EACCE32-E22E-4A0E-82FA-009ABD28D414}" srcOrd="2" destOrd="0" presId="urn:microsoft.com/office/officeart/2008/layout/SquareAccentList"/>
    <dgm:cxn modelId="{E37C0DDF-5B07-49A0-AD41-0F168214E6E5}" type="presParOf" srcId="{7DB48919-CB5A-408F-8352-255E33EC3570}" destId="{460DB5B0-9E09-4D35-B9A3-6AF20D0185E3}" srcOrd="1" destOrd="0" presId="urn:microsoft.com/office/officeart/2008/layout/SquareAccentList"/>
    <dgm:cxn modelId="{B990A811-ECD6-4D12-BCEF-848A90F820A9}" type="presParOf" srcId="{460DB5B0-9E09-4D35-B9A3-6AF20D0185E3}" destId="{FE4838EB-76A7-4602-B51B-90BC86E4724F}" srcOrd="0" destOrd="0" presId="urn:microsoft.com/office/officeart/2008/layout/SquareAccentList"/>
    <dgm:cxn modelId="{1F9BB54F-508C-40F9-A2D7-236422CB2E33}" type="presParOf" srcId="{FE4838EB-76A7-4602-B51B-90BC86E4724F}" destId="{38E99270-A8B0-438C-9195-01E92155C12A}" srcOrd="0" destOrd="0" presId="urn:microsoft.com/office/officeart/2008/layout/SquareAccentList"/>
    <dgm:cxn modelId="{B393952B-FE63-48F0-B534-4CD5CA0B27B5}" type="presParOf" srcId="{FE4838EB-76A7-4602-B51B-90BC86E4724F}" destId="{897D6A37-7B09-4EDD-B7A4-C86AD6D6489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F8C35-7854-4B7A-AAA9-BEDC74FD9821}">
      <dsp:nvSpPr>
        <dsp:cNvPr id="0" name=""/>
        <dsp:cNvSpPr/>
      </dsp:nvSpPr>
      <dsp:spPr>
        <a:xfrm rot="5400000">
          <a:off x="-192798" y="195981"/>
          <a:ext cx="1285325" cy="8997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1" y="453046"/>
        <a:ext cx="899728" cy="385597"/>
      </dsp:txXfrm>
    </dsp:sp>
    <dsp:sp modelId="{7301675C-7F7F-4C28-B225-A287785B13E7}">
      <dsp:nvSpPr>
        <dsp:cNvPr id="0" name=""/>
        <dsp:cNvSpPr/>
      </dsp:nvSpPr>
      <dsp:spPr>
        <a:xfrm rot="5400000">
          <a:off x="3081612" y="-2178701"/>
          <a:ext cx="835461" cy="519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Carbohydrates </a:t>
          </a:r>
          <a:endParaRPr lang="en-US" sz="3800" kern="1200" dirty="0"/>
        </a:p>
      </dsp:txBody>
      <dsp:txXfrm rot="-5400000">
        <a:off x="899728" y="43967"/>
        <a:ext cx="5158446" cy="753893"/>
      </dsp:txXfrm>
    </dsp:sp>
    <dsp:sp modelId="{23E2FCA5-966A-45E5-B766-484AC1BC5048}">
      <dsp:nvSpPr>
        <dsp:cNvPr id="0" name=""/>
        <dsp:cNvSpPr/>
      </dsp:nvSpPr>
      <dsp:spPr>
        <a:xfrm rot="5400000">
          <a:off x="-192798" y="1335094"/>
          <a:ext cx="1285325" cy="8997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1" y="1592159"/>
        <a:ext cx="899728" cy="385597"/>
      </dsp:txXfrm>
    </dsp:sp>
    <dsp:sp modelId="{6E589082-AEC0-4369-BAE1-824A82A45F08}">
      <dsp:nvSpPr>
        <dsp:cNvPr id="0" name=""/>
        <dsp:cNvSpPr/>
      </dsp:nvSpPr>
      <dsp:spPr>
        <a:xfrm rot="5400000">
          <a:off x="3081612" y="-1039589"/>
          <a:ext cx="835461" cy="519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Lipids</a:t>
          </a:r>
          <a:endParaRPr lang="en-US" sz="3800" kern="1200" dirty="0"/>
        </a:p>
      </dsp:txBody>
      <dsp:txXfrm rot="-5400000">
        <a:off x="899728" y="1183079"/>
        <a:ext cx="5158446" cy="753893"/>
      </dsp:txXfrm>
    </dsp:sp>
    <dsp:sp modelId="{547FEABE-3870-49A4-864B-990ED4749C0F}">
      <dsp:nvSpPr>
        <dsp:cNvPr id="0" name=""/>
        <dsp:cNvSpPr/>
      </dsp:nvSpPr>
      <dsp:spPr>
        <a:xfrm rot="5400000">
          <a:off x="-192798" y="2474206"/>
          <a:ext cx="1285325" cy="8997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1" y="2731271"/>
        <a:ext cx="899728" cy="385597"/>
      </dsp:txXfrm>
    </dsp:sp>
    <dsp:sp modelId="{072A4485-C5A6-4B2E-A4DB-144F34EB01BD}">
      <dsp:nvSpPr>
        <dsp:cNvPr id="0" name=""/>
        <dsp:cNvSpPr/>
      </dsp:nvSpPr>
      <dsp:spPr>
        <a:xfrm rot="5400000">
          <a:off x="3081612" y="99523"/>
          <a:ext cx="835461" cy="519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/>
            <a:t>Protiens</a:t>
          </a:r>
          <a:r>
            <a:rPr lang="en-US" sz="3800" kern="1200" dirty="0" smtClean="0"/>
            <a:t> </a:t>
          </a:r>
          <a:endParaRPr lang="en-US" sz="3800" kern="1200" dirty="0"/>
        </a:p>
      </dsp:txBody>
      <dsp:txXfrm rot="-5400000">
        <a:off x="899728" y="2322191"/>
        <a:ext cx="5158446" cy="753893"/>
      </dsp:txXfrm>
    </dsp:sp>
    <dsp:sp modelId="{C72ED177-924B-4129-BFA8-B399D2DE0CF5}">
      <dsp:nvSpPr>
        <dsp:cNvPr id="0" name=""/>
        <dsp:cNvSpPr/>
      </dsp:nvSpPr>
      <dsp:spPr>
        <a:xfrm rot="5400000">
          <a:off x="-192798" y="3613318"/>
          <a:ext cx="1285325" cy="8997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1" y="3870383"/>
        <a:ext cx="899728" cy="385597"/>
      </dsp:txXfrm>
    </dsp:sp>
    <dsp:sp modelId="{30C9BB48-EA50-44E8-B132-7E65637A7B3B}">
      <dsp:nvSpPr>
        <dsp:cNvPr id="0" name=""/>
        <dsp:cNvSpPr/>
      </dsp:nvSpPr>
      <dsp:spPr>
        <a:xfrm rot="5400000">
          <a:off x="3081612" y="1238635"/>
          <a:ext cx="835461" cy="519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Nucleic Acids </a:t>
          </a:r>
          <a:endParaRPr lang="en-US" sz="3800" kern="1200" dirty="0"/>
        </a:p>
      </dsp:txBody>
      <dsp:txXfrm rot="-5400000">
        <a:off x="899728" y="3461303"/>
        <a:ext cx="5158446" cy="75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AAF07-977F-4029-931E-CB51D31D79B7}">
      <dsp:nvSpPr>
        <dsp:cNvPr id="0" name=""/>
        <dsp:cNvSpPr/>
      </dsp:nvSpPr>
      <dsp:spPr>
        <a:xfrm>
          <a:off x="6757" y="551824"/>
          <a:ext cx="2611032" cy="307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618D8-8BFA-4264-909D-6AAFB6DD34B4}">
      <dsp:nvSpPr>
        <dsp:cNvPr id="0" name=""/>
        <dsp:cNvSpPr/>
      </dsp:nvSpPr>
      <dsp:spPr>
        <a:xfrm>
          <a:off x="6757" y="667189"/>
          <a:ext cx="191815" cy="191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B2CB8-546B-4259-971F-B87212EBCD39}">
      <dsp:nvSpPr>
        <dsp:cNvPr id="0" name=""/>
        <dsp:cNvSpPr/>
      </dsp:nvSpPr>
      <dsp:spPr>
        <a:xfrm>
          <a:off x="6757" y="0"/>
          <a:ext cx="2611032" cy="55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Monosaccharides</a:t>
          </a:r>
          <a:endParaRPr lang="en-US" sz="2700" kern="1200" dirty="0"/>
        </a:p>
      </dsp:txBody>
      <dsp:txXfrm>
        <a:off x="6757" y="0"/>
        <a:ext cx="2611032" cy="551824"/>
      </dsp:txXfrm>
    </dsp:sp>
    <dsp:sp modelId="{85539797-34CC-4BED-9945-1BC79BED49EE}">
      <dsp:nvSpPr>
        <dsp:cNvPr id="0" name=""/>
        <dsp:cNvSpPr/>
      </dsp:nvSpPr>
      <dsp:spPr>
        <a:xfrm>
          <a:off x="6757" y="1170193"/>
          <a:ext cx="191811" cy="19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C663D-17DD-4BA5-94EC-38D651D369E5}">
      <dsp:nvSpPr>
        <dsp:cNvPr id="0" name=""/>
        <dsp:cNvSpPr/>
      </dsp:nvSpPr>
      <dsp:spPr>
        <a:xfrm>
          <a:off x="325912" y="2433743"/>
          <a:ext cx="2479569" cy="5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Carbohydrates that cannot be hydrolyzed to simpler carbohydrates Composed of 1 unit,  (examples: glucose or fructose).</a:t>
          </a:r>
          <a:endParaRPr lang="en-US" sz="2600" kern="1200" dirty="0"/>
        </a:p>
      </dsp:txBody>
      <dsp:txXfrm>
        <a:off x="325912" y="2433743"/>
        <a:ext cx="2479569" cy="558885"/>
      </dsp:txXfrm>
    </dsp:sp>
    <dsp:sp modelId="{30A13DF0-7A1D-4CF4-808B-9F741A1F0380}">
      <dsp:nvSpPr>
        <dsp:cNvPr id="0" name=""/>
        <dsp:cNvSpPr/>
      </dsp:nvSpPr>
      <dsp:spPr>
        <a:xfrm>
          <a:off x="3028976" y="551824"/>
          <a:ext cx="2611032" cy="307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E2A98-1429-44C1-A17E-68BFDC3CE2F7}">
      <dsp:nvSpPr>
        <dsp:cNvPr id="0" name=""/>
        <dsp:cNvSpPr/>
      </dsp:nvSpPr>
      <dsp:spPr>
        <a:xfrm>
          <a:off x="3028976" y="667189"/>
          <a:ext cx="191815" cy="191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F4225-0C34-4B5E-B3A3-81AE317EAD74}">
      <dsp:nvSpPr>
        <dsp:cNvPr id="0" name=""/>
        <dsp:cNvSpPr/>
      </dsp:nvSpPr>
      <dsp:spPr>
        <a:xfrm>
          <a:off x="2889403" y="8878"/>
          <a:ext cx="3120993" cy="55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Disaccharides</a:t>
          </a:r>
          <a:endParaRPr lang="en-US" sz="2700" kern="1200" dirty="0"/>
        </a:p>
      </dsp:txBody>
      <dsp:txXfrm>
        <a:off x="2889403" y="8878"/>
        <a:ext cx="3120993" cy="551824"/>
      </dsp:txXfrm>
    </dsp:sp>
    <dsp:sp modelId="{3151DA80-770D-4979-86B1-68DD6E75954F}">
      <dsp:nvSpPr>
        <dsp:cNvPr id="0" name=""/>
        <dsp:cNvSpPr/>
      </dsp:nvSpPr>
      <dsp:spPr>
        <a:xfrm>
          <a:off x="2773995" y="1114306"/>
          <a:ext cx="191811" cy="19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1397C-7E42-4C6D-9C50-B006E11608A5}">
      <dsp:nvSpPr>
        <dsp:cNvPr id="0" name=""/>
        <dsp:cNvSpPr/>
      </dsp:nvSpPr>
      <dsp:spPr>
        <a:xfrm>
          <a:off x="3205227" y="2611296"/>
          <a:ext cx="2428260" cy="44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Carbohydrates that can be hydrolyzed into two monosaccharide units (example: sucrose, which is hydrolyzed into glucose and fructose). </a:t>
          </a:r>
          <a:endParaRPr lang="en-US" sz="2500" kern="1200" dirty="0"/>
        </a:p>
      </dsp:txBody>
      <dsp:txXfrm>
        <a:off x="3205227" y="2611296"/>
        <a:ext cx="2428260" cy="447112"/>
      </dsp:txXfrm>
    </dsp:sp>
    <dsp:sp modelId="{8FCC38D9-05FE-4347-A00A-4CD9AF42F7C3}">
      <dsp:nvSpPr>
        <dsp:cNvPr id="0" name=""/>
        <dsp:cNvSpPr/>
      </dsp:nvSpPr>
      <dsp:spPr>
        <a:xfrm>
          <a:off x="6025540" y="551824"/>
          <a:ext cx="2611032" cy="307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E1B9E-0545-4A2C-8BC2-1F5A282D4B5E}">
      <dsp:nvSpPr>
        <dsp:cNvPr id="0" name=""/>
        <dsp:cNvSpPr/>
      </dsp:nvSpPr>
      <dsp:spPr>
        <a:xfrm>
          <a:off x="6025540" y="667189"/>
          <a:ext cx="191815" cy="191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9B468-E557-4068-B86A-122B005EAD55}">
      <dsp:nvSpPr>
        <dsp:cNvPr id="0" name=""/>
        <dsp:cNvSpPr/>
      </dsp:nvSpPr>
      <dsp:spPr>
        <a:xfrm>
          <a:off x="6025540" y="0"/>
          <a:ext cx="2611032" cy="55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Oligosaccharides</a:t>
          </a:r>
          <a:endParaRPr lang="en-US" sz="2700" kern="1200" dirty="0"/>
        </a:p>
      </dsp:txBody>
      <dsp:txXfrm>
        <a:off x="6025540" y="0"/>
        <a:ext cx="2611032" cy="551824"/>
      </dsp:txXfrm>
    </dsp:sp>
    <dsp:sp modelId="{F95D30E9-B029-47BF-8B4A-22E58BEFC468}">
      <dsp:nvSpPr>
        <dsp:cNvPr id="0" name=""/>
        <dsp:cNvSpPr/>
      </dsp:nvSpPr>
      <dsp:spPr>
        <a:xfrm>
          <a:off x="6025540" y="1114306"/>
          <a:ext cx="191811" cy="19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75444-7B96-4138-A565-B2421935B541}">
      <dsp:nvSpPr>
        <dsp:cNvPr id="0" name=""/>
        <dsp:cNvSpPr/>
      </dsp:nvSpPr>
      <dsp:spPr>
        <a:xfrm>
          <a:off x="6326738" y="1809995"/>
          <a:ext cx="2428260" cy="44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Carbohydrates that can be hydrolyzed into a few monosaccharide units (3-10) .</a:t>
          </a:r>
          <a:endParaRPr lang="en-US" sz="2600" kern="1200" dirty="0"/>
        </a:p>
      </dsp:txBody>
      <dsp:txXfrm>
        <a:off x="6326738" y="1809995"/>
        <a:ext cx="2428260" cy="447112"/>
      </dsp:txXfrm>
    </dsp:sp>
    <dsp:sp modelId="{BBE98B45-4279-4DBF-95A1-B4762D4530E9}">
      <dsp:nvSpPr>
        <dsp:cNvPr id="0" name=""/>
        <dsp:cNvSpPr/>
      </dsp:nvSpPr>
      <dsp:spPr>
        <a:xfrm>
          <a:off x="8767124" y="551824"/>
          <a:ext cx="2611032" cy="307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CF441-2F6C-41DA-8EE8-E9E52F5D1B8B}">
      <dsp:nvSpPr>
        <dsp:cNvPr id="0" name=""/>
        <dsp:cNvSpPr/>
      </dsp:nvSpPr>
      <dsp:spPr>
        <a:xfrm>
          <a:off x="8767124" y="667189"/>
          <a:ext cx="191815" cy="191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DC2B-EC1C-4F92-86AC-9419F0D37C97}">
      <dsp:nvSpPr>
        <dsp:cNvPr id="0" name=""/>
        <dsp:cNvSpPr/>
      </dsp:nvSpPr>
      <dsp:spPr>
        <a:xfrm>
          <a:off x="8767124" y="0"/>
          <a:ext cx="2611032" cy="55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Polysaccharides</a:t>
          </a:r>
          <a:endParaRPr lang="en-US" sz="2700" kern="1200" dirty="0"/>
        </a:p>
      </dsp:txBody>
      <dsp:txXfrm>
        <a:off x="8767124" y="0"/>
        <a:ext cx="2611032" cy="551824"/>
      </dsp:txXfrm>
    </dsp:sp>
    <dsp:sp modelId="{16587E84-7432-4ED2-9DC1-49EC1FFD4EE3}">
      <dsp:nvSpPr>
        <dsp:cNvPr id="0" name=""/>
        <dsp:cNvSpPr/>
      </dsp:nvSpPr>
      <dsp:spPr>
        <a:xfrm>
          <a:off x="8767124" y="1114306"/>
          <a:ext cx="191811" cy="19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ABC5-90F8-49A5-BDF3-35F97AEF10BA}">
      <dsp:nvSpPr>
        <dsp:cNvPr id="0" name=""/>
        <dsp:cNvSpPr/>
      </dsp:nvSpPr>
      <dsp:spPr>
        <a:xfrm>
          <a:off x="8956653" y="1749429"/>
          <a:ext cx="2428260" cy="44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Carbohydrates that are polymeric  sugars </a:t>
          </a:r>
          <a:br>
            <a:rPr lang="en-US" sz="2600" kern="1200" dirty="0" smtClean="0"/>
          </a:br>
          <a:r>
            <a:rPr lang="en-US" sz="2600" kern="1200" dirty="0" err="1" smtClean="0"/>
            <a:t>i.e</a:t>
          </a:r>
          <a:r>
            <a:rPr lang="en-US" sz="2600" kern="1200" dirty="0" smtClean="0"/>
            <a:t>: starch and cellulose</a:t>
          </a:r>
          <a:endParaRPr lang="en-US" sz="2600" kern="1200" dirty="0"/>
        </a:p>
      </dsp:txBody>
      <dsp:txXfrm>
        <a:off x="8956653" y="1749429"/>
        <a:ext cx="2428260" cy="44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BAF7-4466-44F6-BFD7-AD994A9E7E75}" type="datetimeFigureOut">
              <a:rPr lang="en-US" smtClean="0"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F247-B610-447B-B9EE-E204126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llular_waste_produc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Lactic_acid_fermentation" TargetMode="External"/><Relationship Id="rId4" Type="http://schemas.openxmlformats.org/officeDocument/2006/relationships/hyperlink" Target="https://en.wikipedia.org/wiki/Lactic_aci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Occurs under aerobic AND anaerobic conditions • All steps are reversible except 3</a:t>
            </a:r>
          </a:p>
          <a:p>
            <a:r>
              <a:rPr lang="en-US" dirty="0" smtClean="0"/>
              <a:t>Ten reactions; same in all cells but differ in rates.</a:t>
            </a:r>
          </a:p>
          <a:p>
            <a:r>
              <a:rPr lang="en-US" dirty="0" smtClean="0"/>
              <a:t>Two phases:  First phase converts glucose to Glucose-6-P (energy investment phase)  Second phase produces two pyruvates (energy generation phase)</a:t>
            </a:r>
          </a:p>
          <a:p>
            <a:r>
              <a:rPr lang="en-US" dirty="0" smtClean="0"/>
              <a:t>N.B.: Magnesium is required for kinase reactions.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pyruvate is not transported into the mitochondrion but remains in the cytoplasm, where it is converted 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ellular waste product"/>
              </a:rPr>
              <a:t>waste products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may be removed from the cell.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waste product varies depending on the organism. In skeletal muscles, the waste product 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ctic acid"/>
              </a:rPr>
              <a:t>lactic acid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type of fermentation is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actic acid fermentation"/>
              </a:rPr>
              <a:t>lactic acid fermentation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0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159" b="2875"/>
          <a:stretch/>
        </p:blipFill>
        <p:spPr>
          <a:xfrm>
            <a:off x="-1" y="-16778"/>
            <a:ext cx="8934995" cy="688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2892" y="3233734"/>
            <a:ext cx="6509306" cy="1105430"/>
          </a:xfrm>
        </p:spPr>
        <p:txBody>
          <a:bodyPr anchor="b">
            <a:normAutofit/>
          </a:bodyPr>
          <a:lstStyle>
            <a:lvl1pPr algn="l">
              <a:defRPr sz="5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pPr algn="ctr"/>
            <a:r>
              <a:rPr lang="en-US" sz="7200" dirty="0">
                <a:solidFill>
                  <a:srgbClr val="102346"/>
                </a:solidFill>
                <a:latin typeface="Egypt505"/>
                <a:cs typeface="Hacen Tunisia Bold" pitchFamily="2" charset="-78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2891" y="4419336"/>
            <a:ext cx="62822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Student Name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ID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Presented to: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36" y="-2755041"/>
            <a:ext cx="5591497" cy="7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445" y="-353077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66917" r="24009" b="23369"/>
          <a:stretch/>
        </p:blipFill>
        <p:spPr>
          <a:xfrm>
            <a:off x="3889985" y="5658464"/>
            <a:ext cx="4640827" cy="1199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14928D-12AC-4080-BD2A-7745F5A3A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52375" y="3317965"/>
            <a:ext cx="5304661" cy="915128"/>
          </a:xfrm>
          <a:prstGeom prst="rect">
            <a:avLst/>
          </a:prstGeom>
          <a:solidFill>
            <a:srgbClr val="102346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9954"/>
          <a:stretch/>
        </p:blipFill>
        <p:spPr>
          <a:xfrm>
            <a:off x="3678601" y="339634"/>
            <a:ext cx="4852211" cy="263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65314" y="0"/>
            <a:ext cx="58652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Presentation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394440" cy="4564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8908"/>
            <a:ext cx="5378245" cy="25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760" y="365124"/>
            <a:ext cx="11394440" cy="623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1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062B49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6540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7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5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61817"/>
            <a:ext cx="4657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4783" r="1181" b="33070"/>
          <a:stretch/>
        </p:blipFill>
        <p:spPr>
          <a:xfrm>
            <a:off x="-66333" y="-224412"/>
            <a:ext cx="12258333" cy="708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10118"/>
            <a:ext cx="4831688" cy="615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52251" y="-104502"/>
            <a:ext cx="5865221" cy="694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01410"/>
            <a:ext cx="4831688" cy="6156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089218" y="2911568"/>
            <a:ext cx="5947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848"/>
                </a:solidFill>
                <a:latin typeface="Hacen Extender" panose="02000000000000000000" pitchFamily="2" charset="-78"/>
                <a:ea typeface="+mj-ea"/>
                <a:cs typeface="Hacen Extender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4406265" cy="1134094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591294"/>
            <a:ext cx="4406265" cy="4277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96968"/>
            <a:ext cx="4406265" cy="1075572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472540"/>
            <a:ext cx="4406265" cy="4396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800" y="-340495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>
              <a:defRPr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25625"/>
            <a:ext cx="1139444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BC9-5835-405D-BEFB-7FABD3D40664}" type="datetimeFigureOut">
              <a:rPr lang="en-US" smtClean="0"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CF2E-B958-4569-AB66-E41069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447" y="3313906"/>
            <a:ext cx="8854852" cy="110543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62B49"/>
                </a:solidFill>
              </a:rPr>
              <a:t>Lecture 1: </a:t>
            </a:r>
            <a:r>
              <a:rPr lang="en-US" sz="3200" dirty="0">
                <a:solidFill>
                  <a:srgbClr val="062B49"/>
                </a:solidFill>
              </a:rPr>
              <a:t>Carbohydrates </a:t>
            </a:r>
            <a:r>
              <a:rPr lang="en-US" sz="3200" dirty="0" smtClean="0">
                <a:solidFill>
                  <a:srgbClr val="062B49"/>
                </a:solidFill>
              </a:rPr>
              <a:t>Metabolism </a:t>
            </a:r>
            <a:endParaRPr lang="en-US" sz="3200" dirty="0">
              <a:solidFill>
                <a:srgbClr val="062B4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891" y="4419336"/>
            <a:ext cx="6834013" cy="16557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Dr. </a:t>
            </a:r>
            <a:r>
              <a:rPr lang="en-US" sz="1600" dirty="0" err="1" smtClean="0"/>
              <a:t>samar</a:t>
            </a:r>
            <a:r>
              <a:rPr lang="en-US" sz="1600" dirty="0" smtClean="0"/>
              <a:t> </a:t>
            </a:r>
            <a:r>
              <a:rPr lang="en-US" sz="1600" dirty="0" err="1" smtClean="0"/>
              <a:t>elkhateeb</a:t>
            </a:r>
            <a:endParaRPr lang="en-US" sz="1600" dirty="0" smtClean="0"/>
          </a:p>
          <a:p>
            <a:r>
              <a:rPr lang="en-US" sz="1600" dirty="0" smtClean="0"/>
              <a:t>Lecturer of biochemistry and genetics</a:t>
            </a:r>
          </a:p>
          <a:p>
            <a:r>
              <a:rPr lang="en-US" sz="1600" dirty="0" smtClean="0"/>
              <a:t>Smaged@msa.edu.eg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29C9C5-F831-4C46-B777-19B6B2ED01EF}"/>
              </a:ext>
            </a:extLst>
          </p:cNvPr>
          <p:cNvSpPr txBox="1"/>
          <p:nvPr/>
        </p:nvSpPr>
        <p:spPr>
          <a:xfrm>
            <a:off x="7614200" y="1299325"/>
            <a:ext cx="3026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62B49"/>
                </a:solidFill>
              </a:rPr>
              <a:t>Biochemistry Department </a:t>
            </a:r>
            <a:endParaRPr lang="en-GB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0F1CBF-9E6C-6ED5-9095-DA0687B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6" y="35878"/>
            <a:ext cx="12931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05527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Heteropolysaccharides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13" y="1903334"/>
            <a:ext cx="11924852" cy="441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mixed polysaccharides which are formed of </a:t>
            </a:r>
            <a:r>
              <a:rPr lang="en-US" dirty="0">
                <a:solidFill>
                  <a:srgbClr val="FF0000"/>
                </a:solidFill>
              </a:rPr>
              <a:t>more than one type of simple sugar units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err="1"/>
              <a:t>Glycosaminoglycans</a:t>
            </a:r>
            <a:r>
              <a:rPr lang="en-US" b="1" dirty="0"/>
              <a:t> (GAGs</a:t>
            </a:r>
            <a:r>
              <a:rPr lang="en-US" b="1" dirty="0" smtClean="0"/>
              <a:t>) :</a:t>
            </a:r>
          </a:p>
          <a:p>
            <a:pPr marL="0" indent="0">
              <a:buNone/>
            </a:pPr>
            <a:r>
              <a:rPr lang="en-US" dirty="0" smtClean="0"/>
              <a:t>GAGs are composed of repeated disaccharide unit composed of</a:t>
            </a:r>
            <a:r>
              <a:rPr lang="en-US" dirty="0"/>
              <a:t>:</a:t>
            </a:r>
          </a:p>
          <a:p>
            <a:r>
              <a:rPr lang="en-US" b="1" dirty="0" smtClean="0"/>
              <a:t>1.Amino sugar</a:t>
            </a:r>
          </a:p>
          <a:p>
            <a:r>
              <a:rPr lang="en-US" b="1" dirty="0" smtClean="0"/>
              <a:t>2.Sugar acid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61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and functions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57977"/>
            <a:ext cx="11760199" cy="4151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1-Gel-like </a:t>
            </a:r>
            <a:r>
              <a:rPr lang="en-US" b="1" dirty="0"/>
              <a:t>matrix: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GAGs are </a:t>
            </a:r>
            <a:r>
              <a:rPr lang="en-US" dirty="0" err="1"/>
              <a:t>polyanionic</a:t>
            </a:r>
            <a:r>
              <a:rPr lang="en-US" dirty="0"/>
              <a:t> (several negative charges) due to carboxylic and sulfate groups. 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attract </a:t>
            </a:r>
            <a:r>
              <a:rPr lang="en-US" dirty="0" err="1"/>
              <a:t>cations</a:t>
            </a:r>
            <a:r>
              <a:rPr lang="en-US" dirty="0"/>
              <a:t> as sodium and thus attract water. </a:t>
            </a:r>
          </a:p>
          <a:p>
            <a:pPr marL="0" indent="0">
              <a:buNone/>
            </a:pPr>
            <a:r>
              <a:rPr lang="en-US" dirty="0" smtClean="0"/>
              <a:t>Molecules </a:t>
            </a:r>
            <a:r>
              <a:rPr lang="en-US" dirty="0"/>
              <a:t>bind to water and form gel-like matrix.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Its function is to support cellular and fibrous components of connective tissues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859" y="1205733"/>
            <a:ext cx="3657600" cy="11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0118768" cy="43097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2-Slippery consistency: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Due </a:t>
            </a:r>
            <a:r>
              <a:rPr lang="en-US" dirty="0"/>
              <a:t>to several negative charges GAGs molecules </a:t>
            </a:r>
            <a:r>
              <a:rPr lang="en-US" dirty="0" smtClean="0"/>
              <a:t>rebel </a:t>
            </a:r>
            <a:r>
              <a:rPr lang="en-US" dirty="0"/>
              <a:t>each others leading to slippery consistency.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Its function is to produce </a:t>
            </a:r>
            <a:r>
              <a:rPr lang="en-US" dirty="0">
                <a:solidFill>
                  <a:srgbClr val="FF0000"/>
                </a:solidFill>
              </a:rPr>
              <a:t>slippery consistency of mucous as well as lubricating property of synovial fluid.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136" y="1895762"/>
            <a:ext cx="1193064" cy="31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9985603" cy="45643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3-Shock absorbing  properties: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Because GAGs bind to large amounts of water, when the GAGs are compressed water squeezes out and GAGs occupy smaller volume. • When compression is released GAGs are hydrated and regain original volume.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Its function is the resilience of synovial fluid and vitreous humor of the eye. </a:t>
            </a:r>
          </a:p>
        </p:txBody>
      </p:sp>
    </p:spTree>
    <p:extLst>
      <p:ext uri="{BB962C8B-B14F-4D97-AF65-F5344CB8AC3E}">
        <p14:creationId xmlns:p14="http://schemas.microsoft.com/office/powerpoint/2010/main" val="40105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GAGs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8970"/>
            <a:ext cx="11407734" cy="4439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Hyaluronic </a:t>
            </a:r>
            <a:r>
              <a:rPr lang="en-US" b="1" dirty="0"/>
              <a:t>acid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Serves </a:t>
            </a:r>
            <a:r>
              <a:rPr lang="en-US" dirty="0">
                <a:solidFill>
                  <a:srgbClr val="FF0000"/>
                </a:solidFill>
              </a:rPr>
              <a:t>as a lubricant and shock </a:t>
            </a:r>
            <a:r>
              <a:rPr lang="en-US" dirty="0" smtClean="0">
                <a:solidFill>
                  <a:srgbClr val="FF0000"/>
                </a:solidFill>
              </a:rPr>
              <a:t>absorber, found </a:t>
            </a:r>
            <a:r>
              <a:rPr lang="en-US" dirty="0">
                <a:solidFill>
                  <a:srgbClr val="FF0000"/>
                </a:solidFill>
              </a:rPr>
              <a:t>in loose connective tissue, eyes and in synovial fluid in </a:t>
            </a:r>
            <a:r>
              <a:rPr lang="en-US" dirty="0" smtClean="0">
                <a:solidFill>
                  <a:srgbClr val="FF0000"/>
                </a:solidFill>
              </a:rPr>
              <a:t>joints</a:t>
            </a:r>
            <a:r>
              <a:rPr lang="en-US" b="1" dirty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Chondroitin sulfate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The  </a:t>
            </a:r>
            <a:r>
              <a:rPr lang="en-US" dirty="0">
                <a:solidFill>
                  <a:srgbClr val="FF0000"/>
                </a:solidFill>
              </a:rPr>
              <a:t>most abundant GAG in the </a:t>
            </a:r>
            <a:r>
              <a:rPr lang="en-US" dirty="0" err="1" smtClean="0">
                <a:solidFill>
                  <a:srgbClr val="FF0000"/>
                </a:solidFill>
              </a:rPr>
              <a:t>body,found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cartilage, ligaments and tendons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Used for osteoarthritis </a:t>
            </a:r>
            <a:r>
              <a:rPr lang="en-US" dirty="0">
                <a:solidFill>
                  <a:srgbClr val="FF0000"/>
                </a:solidFill>
              </a:rPr>
              <a:t>to help building cartilage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Dermatan</a:t>
            </a:r>
            <a:r>
              <a:rPr lang="en-US" b="1" dirty="0" smtClean="0"/>
              <a:t> </a:t>
            </a:r>
            <a:r>
              <a:rPr lang="en-US" b="1" dirty="0"/>
              <a:t>sulfate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Found </a:t>
            </a:r>
            <a:r>
              <a:rPr lang="en-US" dirty="0">
                <a:solidFill>
                  <a:srgbClr val="FF0000"/>
                </a:solidFill>
              </a:rPr>
              <a:t>in skin, arterial smooth muscles and heart valves</a:t>
            </a:r>
            <a:r>
              <a:rPr lang="en-US" dirty="0" smtClean="0"/>
              <a:t>.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Keratansulfate</a:t>
            </a:r>
            <a:r>
              <a:rPr lang="en-US" b="1" dirty="0" smtClean="0"/>
              <a:t> (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Found in the eye</a:t>
            </a:r>
            <a:r>
              <a:rPr lang="en-US" b="1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Heparin  (</a:t>
            </a:r>
            <a:r>
              <a:rPr lang="en-US" dirty="0" smtClean="0">
                <a:solidFill>
                  <a:srgbClr val="FF0000"/>
                </a:solidFill>
              </a:rPr>
              <a:t>anticoagulant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Heparan</a:t>
            </a:r>
            <a:r>
              <a:rPr lang="en-US" b="1" dirty="0" smtClean="0"/>
              <a:t> sulfate (</a:t>
            </a:r>
            <a:r>
              <a:rPr lang="en-US" dirty="0" smtClean="0">
                <a:solidFill>
                  <a:srgbClr val="FF0000"/>
                </a:solidFill>
              </a:rPr>
              <a:t>Found in basement </a:t>
            </a:r>
            <a:r>
              <a:rPr lang="en-US" dirty="0">
                <a:solidFill>
                  <a:srgbClr val="FF0000"/>
                </a:solidFill>
              </a:rPr>
              <a:t>membrane of blood capillaries and plays an important role in protein cell signaling</a:t>
            </a:r>
            <a:r>
              <a:rPr lang="en-US" b="1" dirty="0" smtClean="0"/>
              <a:t>.)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848" y="2116463"/>
            <a:ext cx="1460152" cy="366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Metabolism </a:t>
            </a:r>
            <a:r>
              <a:rPr lang="en-US" dirty="0" smtClean="0"/>
              <a:t>is either catabolism or </a:t>
            </a:r>
            <a:r>
              <a:rPr lang="en-US" dirty="0"/>
              <a:t>anabolism. </a:t>
            </a:r>
            <a:endParaRPr lang="en-US" dirty="0" smtClean="0"/>
          </a:p>
          <a:p>
            <a:r>
              <a:rPr lang="en-US" b="1" dirty="0" smtClean="0"/>
              <a:t>Catabolism</a:t>
            </a:r>
            <a:r>
              <a:rPr lang="en-US" dirty="0"/>
              <a:t>: </a:t>
            </a:r>
            <a:r>
              <a:rPr lang="en-US" dirty="0" err="1"/>
              <a:t>degradative</a:t>
            </a:r>
            <a:r>
              <a:rPr lang="en-US" dirty="0"/>
              <a:t> pathways, usually energy-yielding! </a:t>
            </a:r>
            <a:endParaRPr lang="en-US" dirty="0" smtClean="0"/>
          </a:p>
          <a:p>
            <a:r>
              <a:rPr lang="en-US" b="1" dirty="0" smtClean="0"/>
              <a:t>Anabolism</a:t>
            </a:r>
            <a:r>
              <a:rPr lang="en-US" dirty="0"/>
              <a:t>: </a:t>
            </a:r>
            <a:r>
              <a:rPr lang="en-US" dirty="0" smtClean="0"/>
              <a:t>biosynthetic </a:t>
            </a:r>
            <a:r>
              <a:rPr lang="en-US" dirty="0"/>
              <a:t>pathways, </a:t>
            </a:r>
            <a:r>
              <a:rPr lang="en-US" dirty="0" smtClean="0"/>
              <a:t>energy requiring.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Anabolic Pathwa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Cellular respiration may be described as a set of </a:t>
            </a:r>
            <a:r>
              <a:rPr lang="en-US" dirty="0" smtClean="0"/>
              <a:t>metabolic</a:t>
            </a:r>
            <a:r>
              <a:rPr lang="en-US" dirty="0"/>
              <a:t> reactions and processes that take place in the </a:t>
            </a:r>
            <a:r>
              <a:rPr lang="en-US" dirty="0" smtClean="0"/>
              <a:t>cells</a:t>
            </a:r>
            <a:r>
              <a:rPr lang="en-US" dirty="0"/>
              <a:t> of </a:t>
            </a:r>
            <a:r>
              <a:rPr lang="en-US" dirty="0" smtClean="0"/>
              <a:t>organisms</a:t>
            </a:r>
            <a:r>
              <a:rPr lang="en-US" dirty="0"/>
              <a:t> to convert </a:t>
            </a:r>
            <a:r>
              <a:rPr lang="en-US" dirty="0" smtClean="0"/>
              <a:t>chemical energy</a:t>
            </a:r>
            <a:r>
              <a:rPr lang="en-US" dirty="0"/>
              <a:t> from </a:t>
            </a:r>
            <a:r>
              <a:rPr lang="en-US" dirty="0" smtClean="0"/>
              <a:t>nutrients</a:t>
            </a:r>
            <a:r>
              <a:rPr lang="en-US" dirty="0"/>
              <a:t> into </a:t>
            </a:r>
            <a:r>
              <a:rPr lang="en-US" dirty="0" smtClean="0"/>
              <a:t>Adenosine triphosphate</a:t>
            </a:r>
            <a:r>
              <a:rPr lang="en-US" dirty="0"/>
              <a:t> (ATP), and then release waste products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Respiration involves 3 main 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Glycolysis.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Decarboxylation of pyruvate to acetyl </a:t>
            </a:r>
            <a:r>
              <a:rPr lang="en-US" b="1" dirty="0" smtClean="0"/>
              <a:t>CoA.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Krebs </a:t>
            </a:r>
            <a:r>
              <a:rPr lang="en-US" b="1" dirty="0" smtClean="0"/>
              <a:t>cycle.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Blood glucose can be obtained from 3 sources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1- Diet: Dietary intake of glucose and glucose precursors, such as starch, </a:t>
            </a:r>
            <a:r>
              <a:rPr lang="en-US" dirty="0" err="1"/>
              <a:t>monosaccharides</a:t>
            </a:r>
            <a:r>
              <a:rPr lang="en-US" dirty="0"/>
              <a:t> and disaccharides, it is depending on the diet, so it is not always a reliable source of blood glucose.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Gluconeogenesis: It can provide sustained synthesis of glucose, but it is slow in responding to the decrease in blood glucose level.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/>
              <a:t>Glycogenolysis</a:t>
            </a:r>
            <a:r>
              <a:rPr lang="en-US" dirty="0"/>
              <a:t> (degradation of glycogen): it is the mobilization of the storage form of glucose which is “glycogen” .</a:t>
            </a:r>
          </a:p>
        </p:txBody>
      </p:sp>
    </p:spTree>
    <p:extLst>
      <p:ext uri="{BB962C8B-B14F-4D97-AF65-F5344CB8AC3E}">
        <p14:creationId xmlns:p14="http://schemas.microsoft.com/office/powerpoint/2010/main" val="14647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Points of </a:t>
            </a:r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Glyco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 Glucose   </a:t>
            </a:r>
            <a:r>
              <a:rPr lang="en-US" dirty="0" err="1" smtClean="0">
                <a:solidFill>
                  <a:srgbClr val="FF0000"/>
                </a:solidFill>
              </a:rPr>
              <a:t>Lysis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Breakdown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the primary step of cellular </a:t>
            </a:r>
            <a:r>
              <a:rPr lang="en-US" dirty="0" smtClean="0"/>
              <a:t>respiration </a:t>
            </a:r>
            <a:r>
              <a:rPr lang="en-US" dirty="0"/>
              <a:t>process in which a glucose molecule is broken down into </a:t>
            </a:r>
            <a:r>
              <a:rPr lang="en-US" b="1" u="sng" dirty="0">
                <a:solidFill>
                  <a:srgbClr val="FF0000"/>
                </a:solidFill>
              </a:rPr>
              <a:t>two molecules of pyruvate.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process takes place in the </a:t>
            </a:r>
            <a:r>
              <a:rPr lang="en-US" b="1" u="sng" dirty="0"/>
              <a:t>cytoplasm</a:t>
            </a:r>
            <a:r>
              <a:rPr lang="en-US" dirty="0"/>
              <a:t> of plant and animal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end products of the reaction include 2 pyruvate, 2 ATP and 2 NADH </a:t>
            </a:r>
            <a:r>
              <a:rPr lang="en-US" dirty="0" smtClean="0"/>
              <a:t>(=6ATP) molecules total  (8 ATP).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Glycolysis is followed by the Krebs cycle during aerobic respiration. In the absence of oxygen, the cells make small amounts of ATP as glycolysis is followed by </a:t>
            </a:r>
            <a:r>
              <a:rPr lang="en-US" u="sng" dirty="0" smtClean="0"/>
              <a:t>fermentation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480046" y="1966979"/>
          <a:ext cx="6098959" cy="470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22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26" t="19072" r="953" b="4738"/>
          <a:stretch/>
        </p:blipFill>
        <p:spPr>
          <a:xfrm>
            <a:off x="974690" y="2037805"/>
            <a:ext cx="10219174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Glycolysis- 10 steps explained steps by steps with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933011"/>
            <a:ext cx="11536839" cy="43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761874" y="3734602"/>
            <a:ext cx="1483894" cy="4491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1604" y="5261748"/>
            <a:ext cx="1434164" cy="433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3318" y="3673579"/>
            <a:ext cx="1753402" cy="5711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44" t="13967" r="30292" b="30779"/>
          <a:stretch/>
        </p:blipFill>
        <p:spPr>
          <a:xfrm>
            <a:off x="167506" y="1876925"/>
            <a:ext cx="11790948" cy="48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Regulation of Glycolysis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6596" y="1736725"/>
          <a:ext cx="9148016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1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" y="1801906"/>
            <a:ext cx="11809058" cy="4692675"/>
          </a:xfrm>
        </p:spPr>
        <p:txBody>
          <a:bodyPr/>
          <a:lstStyle/>
          <a:p>
            <a:r>
              <a:rPr lang="en-US" sz="3200" b="1" dirty="0"/>
              <a:t>Decarboxylation of </a:t>
            </a:r>
            <a:r>
              <a:rPr lang="en-US" sz="3200" b="1" u="sng" dirty="0"/>
              <a:t>one</a:t>
            </a:r>
            <a:r>
              <a:rPr lang="en-US" sz="3200" b="1" dirty="0"/>
              <a:t> pyruvate to acetyl CoA.</a:t>
            </a:r>
            <a:br>
              <a:rPr lang="en-US" sz="3200" b="1" dirty="0"/>
            </a:br>
            <a:r>
              <a:rPr lang="en-US" dirty="0"/>
              <a:t>Pyruvate is transported cross </a:t>
            </a:r>
            <a:r>
              <a:rPr lang="en-US" b="1" u="sng" dirty="0"/>
              <a:t>inner mitochondrial membrane </a:t>
            </a:r>
            <a:r>
              <a:rPr lang="en-US" dirty="0"/>
              <a:t>by specific transporter.</a:t>
            </a:r>
            <a:br>
              <a:rPr lang="en-US" dirty="0"/>
            </a:br>
            <a:r>
              <a:rPr lang="en-US" dirty="0"/>
              <a:t>In the matrix, pyruvate is irreversibly </a:t>
            </a:r>
            <a:r>
              <a:rPr lang="en-US" dirty="0" err="1"/>
              <a:t>decarboxylated</a:t>
            </a:r>
            <a:r>
              <a:rPr lang="en-US" dirty="0"/>
              <a:t> by a </a:t>
            </a:r>
            <a:r>
              <a:rPr lang="en-US" dirty="0" err="1"/>
              <a:t>multienzyme</a:t>
            </a:r>
            <a:r>
              <a:rPr lang="en-US" dirty="0"/>
              <a:t> complex.</a:t>
            </a:r>
            <a:br>
              <a:rPr lang="en-US" dirty="0"/>
            </a:br>
            <a:r>
              <a:rPr lang="en-US" dirty="0"/>
              <a:t>Five coenzymes are needed (</a:t>
            </a:r>
            <a:r>
              <a:rPr lang="en-US" b="1" dirty="0">
                <a:solidFill>
                  <a:srgbClr val="FF0000"/>
                </a:solidFill>
              </a:rPr>
              <a:t>Pyruvate Dehydrogenase complex</a:t>
            </a:r>
            <a:r>
              <a:rPr lang="en-US" dirty="0"/>
              <a:t>)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Out put : 1 NADH  (3ATP)</a:t>
            </a:r>
            <a:endParaRPr lang="en-US" dirty="0"/>
          </a:p>
        </p:txBody>
      </p:sp>
      <p:pic>
        <p:nvPicPr>
          <p:cNvPr id="4" name="Picture 2" descr="Oxidative pathways: electrons from food to electron carriers | Biological  Prin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71" y="4193066"/>
            <a:ext cx="6338047" cy="25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8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D4B1D-D8BC-4CDD-0571-88DEBDD9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37" y="959155"/>
            <a:ext cx="1541430" cy="1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Carbohydrates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carbohydrate is a biomolecule consisting of carbon (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), hydrogen (</a:t>
            </a: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dirty="0"/>
              <a:t>) and oxygen (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/>
              <a:t>) atoms, usually with a hydrogen-oxygen atom ratio of 2:1 (as in water) with the formula Cm(H2O)n (where m may or may not be different from n)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Carbohydrates </a:t>
            </a:r>
            <a:r>
              <a:rPr lang="en-US" sz="3200" dirty="0"/>
              <a:t>are the most abundant organic molecule in nature</a:t>
            </a:r>
          </a:p>
          <a:p>
            <a:endParaRPr lang="en-US" sz="3200" dirty="0"/>
          </a:p>
        </p:txBody>
      </p:sp>
      <p:pic>
        <p:nvPicPr>
          <p:cNvPr id="5" name="Picture 2" descr="https://plantlet.org/wp-content/uploads/2020/11/shutterstock_1160916628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43" y="4402696"/>
            <a:ext cx="3848507" cy="192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Providing significant fraction of energy in diet of most organisms. </a:t>
            </a:r>
          </a:p>
          <a:p>
            <a:pPr marL="0" indent="0">
              <a:buNone/>
            </a:pPr>
            <a:r>
              <a:rPr lang="en-US" dirty="0"/>
              <a:t>2. Acting as a storage form of energy in the body. </a:t>
            </a:r>
          </a:p>
          <a:p>
            <a:pPr marL="0" indent="0">
              <a:buNone/>
            </a:pPr>
            <a:r>
              <a:rPr lang="en-US" dirty="0"/>
              <a:t>3. Cell membrane component that mediates some forms of intercellular communication.</a:t>
            </a:r>
          </a:p>
          <a:p>
            <a:pPr marL="0" indent="0">
              <a:buNone/>
            </a:pPr>
            <a:r>
              <a:rPr lang="en-US" dirty="0"/>
              <a:t>4. Structural component of many organisms (example: cell wall of bacteria, exoskeleton of insects and fibrous cellulose of plants).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Classification of Carbohydrates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65760" y="1956482"/>
          <a:ext cx="11384914" cy="506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948854"/>
            <a:ext cx="11113061" cy="503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classified according to the number of carbons in the molecule to: </a:t>
            </a:r>
            <a:endParaRPr lang="en-US" dirty="0" smtClean="0"/>
          </a:p>
          <a:p>
            <a:r>
              <a:rPr lang="en-US" dirty="0" smtClean="0"/>
              <a:t>Trioses </a:t>
            </a:r>
            <a:r>
              <a:rPr lang="en-US" dirty="0"/>
              <a:t>(contain 3 carbons) </a:t>
            </a:r>
            <a:endParaRPr lang="en-US" dirty="0" smtClean="0"/>
          </a:p>
          <a:p>
            <a:r>
              <a:rPr lang="en-US" dirty="0" err="1" smtClean="0"/>
              <a:t>Tetroses</a:t>
            </a:r>
            <a:r>
              <a:rPr lang="en-US" dirty="0" smtClean="0"/>
              <a:t> </a:t>
            </a:r>
            <a:r>
              <a:rPr lang="en-US" dirty="0"/>
              <a:t>(contain 4 carbons)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Pentoses</a:t>
            </a:r>
            <a:r>
              <a:rPr lang="en-US" dirty="0"/>
              <a:t> (contain 5 carbons)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classified into </a:t>
            </a:r>
            <a:r>
              <a:rPr lang="en-US" b="1" dirty="0"/>
              <a:t>aldoses </a:t>
            </a:r>
            <a:r>
              <a:rPr lang="en-US" dirty="0"/>
              <a:t>and</a:t>
            </a:r>
            <a:r>
              <a:rPr lang="en-US" b="1" dirty="0"/>
              <a:t> ketoses </a:t>
            </a:r>
            <a:r>
              <a:rPr lang="en-US" dirty="0"/>
              <a:t>according to the presence of aldehyde or ketone </a:t>
            </a:r>
            <a:r>
              <a:rPr lang="en-US" dirty="0" smtClean="0"/>
              <a:t>group</a:t>
            </a:r>
          </a:p>
          <a:p>
            <a:pPr marL="0" indent="0">
              <a:buNone/>
            </a:pPr>
            <a:r>
              <a:rPr lang="en-US" dirty="0" smtClean="0"/>
              <a:t>Thus </a:t>
            </a:r>
            <a:r>
              <a:rPr lang="en-US" dirty="0"/>
              <a:t>we have </a:t>
            </a:r>
            <a:r>
              <a:rPr lang="en-US" dirty="0" err="1"/>
              <a:t>aldotrioses</a:t>
            </a:r>
            <a:r>
              <a:rPr lang="en-US" dirty="0"/>
              <a:t> and </a:t>
            </a:r>
            <a:r>
              <a:rPr lang="en-US" dirty="0" err="1"/>
              <a:t>ketotetroses</a:t>
            </a:r>
            <a:r>
              <a:rPr lang="en-US" dirty="0"/>
              <a:t> ……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AutoShape 2" descr="Aldose vs. Ketose: Structural Isomeric Monosaccharides - PSI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634" t="39644" r="63448" b="32520"/>
          <a:stretch/>
        </p:blipFill>
        <p:spPr>
          <a:xfrm>
            <a:off x="9789459" y="4390723"/>
            <a:ext cx="2142565" cy="203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77361" y="770075"/>
            <a:ext cx="591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Monosaccarides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some </a:t>
            </a:r>
            <a:r>
              <a:rPr lang="en-US" b="1" dirty="0" err="1"/>
              <a:t>monosaccarides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Trioses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Glyceraldehyde-3-phosohate</a:t>
            </a:r>
            <a:r>
              <a:rPr lang="en-US" dirty="0" smtClean="0"/>
              <a:t>)and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dihyroxyacetone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phosphate</a:t>
            </a:r>
            <a:r>
              <a:rPr lang="en-US" dirty="0" smtClean="0"/>
              <a:t>)are </a:t>
            </a:r>
            <a:r>
              <a:rPr lang="en-US" dirty="0"/>
              <a:t>formed during glucose oxidation in living </a:t>
            </a:r>
            <a:r>
              <a:rPr lang="en-US" dirty="0" smtClean="0"/>
              <a:t>cells.</a:t>
            </a:r>
          </a:p>
          <a:p>
            <a:pPr marL="0" indent="0">
              <a:buNone/>
            </a:pPr>
            <a:r>
              <a:rPr lang="en-US" b="1" dirty="0" err="1" smtClean="0"/>
              <a:t>Pentoses</a:t>
            </a:r>
            <a:r>
              <a:rPr lang="en-US" dirty="0" smtClean="0"/>
              <a:t>: ribose enters in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formation while </a:t>
            </a:r>
            <a:r>
              <a:rPr lang="en-US" dirty="0" err="1" smtClean="0"/>
              <a:t>Deoxyribose</a:t>
            </a:r>
            <a:r>
              <a:rPr lang="en-US" dirty="0" smtClean="0"/>
              <a:t> enters in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formation</a:t>
            </a:r>
          </a:p>
          <a:p>
            <a:pPr marL="0" indent="0">
              <a:buNone/>
            </a:pPr>
            <a:r>
              <a:rPr lang="en-US" b="1" dirty="0" smtClean="0"/>
              <a:t>Hexoses:</a:t>
            </a:r>
          </a:p>
          <a:p>
            <a:pPr marL="457200" indent="-457200">
              <a:buAutoNum type="arabicPeriod"/>
            </a:pPr>
            <a:r>
              <a:rPr lang="en-US" dirty="0" smtClean="0"/>
              <a:t>Glucose </a:t>
            </a:r>
            <a:r>
              <a:rPr lang="en-US" dirty="0"/>
              <a:t>main source of energy in our body.</a:t>
            </a:r>
          </a:p>
          <a:p>
            <a:pPr marL="457200" indent="-457200">
              <a:buAutoNum type="arabicPeriod"/>
            </a:pPr>
            <a:r>
              <a:rPr lang="en-US" dirty="0"/>
              <a:t> Fructose (fruit sugar): forms the </a:t>
            </a:r>
            <a:r>
              <a:rPr lang="en-US" dirty="0" smtClean="0"/>
              <a:t>disaccharides </a:t>
            </a:r>
            <a:r>
              <a:rPr lang="en-US" dirty="0"/>
              <a:t>sucrose together with glucose. </a:t>
            </a:r>
          </a:p>
          <a:p>
            <a:pPr marL="457200" indent="-457200">
              <a:buAutoNum type="arabicPeriod"/>
            </a:pPr>
            <a:r>
              <a:rPr lang="en-US" dirty="0"/>
              <a:t> </a:t>
            </a:r>
            <a:r>
              <a:rPr lang="en-US" dirty="0" err="1"/>
              <a:t>Galactose</a:t>
            </a:r>
            <a:r>
              <a:rPr lang="en-US" dirty="0"/>
              <a:t>: forms the </a:t>
            </a:r>
            <a:r>
              <a:rPr lang="en-US" dirty="0" smtClean="0"/>
              <a:t>disaccharide </a:t>
            </a:r>
            <a:r>
              <a:rPr lang="en-US" dirty="0"/>
              <a:t>lactose together with </a:t>
            </a:r>
            <a:r>
              <a:rPr lang="en-US" dirty="0" smtClean="0"/>
              <a:t>glucose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Polysaccharides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0" y="2038734"/>
            <a:ext cx="11503420" cy="4146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Polysaccharides </a:t>
            </a:r>
            <a:r>
              <a:rPr lang="en-US" dirty="0" smtClean="0"/>
              <a:t>are </a:t>
            </a:r>
            <a:r>
              <a:rPr lang="en-US" dirty="0"/>
              <a:t>polymeric  </a:t>
            </a:r>
            <a:r>
              <a:rPr lang="en-US" dirty="0" smtClean="0"/>
              <a:t>carbohydrates composed of long chains of   </a:t>
            </a:r>
            <a:r>
              <a:rPr lang="en-US" dirty="0" err="1" smtClean="0">
                <a:solidFill>
                  <a:srgbClr val="FF0000"/>
                </a:solidFill>
              </a:rPr>
              <a:t>monosaccharides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units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They form </a:t>
            </a:r>
            <a:r>
              <a:rPr lang="en-US" b="1" dirty="0" smtClean="0">
                <a:solidFill>
                  <a:srgbClr val="FF0000"/>
                </a:solidFill>
              </a:rPr>
              <a:t>colloidal solutions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Polysaccharides are classified to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1.</a:t>
            </a:r>
            <a:r>
              <a:rPr lang="en-US" b="1" dirty="0" smtClean="0">
                <a:solidFill>
                  <a:srgbClr val="FF0000"/>
                </a:solidFill>
              </a:rPr>
              <a:t>Homopolysaccharides</a:t>
            </a:r>
            <a:r>
              <a:rPr lang="en-US" b="1" dirty="0" smtClean="0"/>
              <a:t> (Simple carbohydrates)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</a:t>
            </a:r>
            <a:r>
              <a:rPr lang="en-US" b="1" dirty="0" smtClean="0">
                <a:solidFill>
                  <a:srgbClr val="FF0000"/>
                </a:solidFill>
              </a:rPr>
              <a:t>Heteropolysaccharides </a:t>
            </a:r>
            <a:r>
              <a:rPr lang="en-US" b="1" dirty="0" smtClean="0"/>
              <a:t>(Mixed carbohydrates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Glycogen</a:t>
            </a:r>
            <a:r>
              <a:rPr lang="en-US" b="1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66" y="1921264"/>
            <a:ext cx="11394440" cy="456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Is the major form of stored carbohydrates in </a:t>
            </a:r>
            <a:r>
              <a:rPr lang="en-US" sz="2400" b="1" dirty="0" smtClean="0">
                <a:solidFill>
                  <a:srgbClr val="FF0000"/>
                </a:solidFill>
              </a:rPr>
              <a:t>animals</a:t>
            </a:r>
            <a:r>
              <a:rPr lang="en-US" sz="2400" b="1" dirty="0" smtClean="0"/>
              <a:t>, it Is stored in </a:t>
            </a:r>
            <a:r>
              <a:rPr lang="en-US" sz="2400" b="1" dirty="0" smtClean="0">
                <a:solidFill>
                  <a:srgbClr val="FF0000"/>
                </a:solidFill>
              </a:rPr>
              <a:t>liver and skeletal muscles.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Each branch contains </a:t>
            </a:r>
            <a:r>
              <a:rPr lang="en-US" sz="2400" b="1" dirty="0" smtClean="0">
                <a:solidFill>
                  <a:srgbClr val="FF0000"/>
                </a:solidFill>
              </a:rPr>
              <a:t>8-12 </a:t>
            </a:r>
            <a:r>
              <a:rPr lang="el-GR" sz="2400" b="1" dirty="0" smtClean="0">
                <a:solidFill>
                  <a:srgbClr val="FF0000"/>
                </a:solidFill>
              </a:rPr>
              <a:t>α-</a:t>
            </a:r>
            <a:r>
              <a:rPr lang="en-US" sz="2400" b="1" dirty="0" smtClean="0">
                <a:solidFill>
                  <a:srgbClr val="FF0000"/>
                </a:solidFill>
              </a:rPr>
              <a:t>D-glucose </a:t>
            </a:r>
            <a:r>
              <a:rPr lang="en-US" sz="2400" b="1" dirty="0" smtClean="0"/>
              <a:t>units linked by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1,4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glycosidic</a:t>
            </a:r>
            <a:r>
              <a:rPr lang="en-US" sz="2400" b="1" dirty="0" smtClean="0">
                <a:solidFill>
                  <a:srgbClr val="FF0000"/>
                </a:solidFill>
              </a:rPr>
              <a:t> linkage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At branching point glucose units are attached to the main chain by </a:t>
            </a:r>
            <a:r>
              <a:rPr lang="el-GR" sz="2400" b="1" dirty="0" smtClean="0">
                <a:solidFill>
                  <a:srgbClr val="FF0000"/>
                </a:solidFill>
              </a:rPr>
              <a:t>α-1,6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glycosidic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linkage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43" y="3983086"/>
            <a:ext cx="2970281" cy="2103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505" y="2370338"/>
            <a:ext cx="1287371" cy="3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1057</Words>
  <Application>Microsoft Office PowerPoint</Application>
  <PresentationFormat>Widescreen</PresentationFormat>
  <Paragraphs>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Egypt505</vt:lpstr>
      <vt:lpstr>Hacen Extender</vt:lpstr>
      <vt:lpstr>Hacen Liner Print-out</vt:lpstr>
      <vt:lpstr>Hacen Tunisia Bold</vt:lpstr>
      <vt:lpstr>Wingdings</vt:lpstr>
      <vt:lpstr>Office Theme</vt:lpstr>
      <vt:lpstr>Lecture 1: Carbohydrates Metabolism </vt:lpstr>
      <vt:lpstr>Biomolecules</vt:lpstr>
      <vt:lpstr>Carbohydrates </vt:lpstr>
      <vt:lpstr>Functions of carbohydrates</vt:lpstr>
      <vt:lpstr>Classification of Carbohydrates</vt:lpstr>
      <vt:lpstr>PowerPoint Presentation</vt:lpstr>
      <vt:lpstr>Importance of some monosaccarides: </vt:lpstr>
      <vt:lpstr> Polysaccharides</vt:lpstr>
      <vt:lpstr>Glycogen:  </vt:lpstr>
      <vt:lpstr>Heteropolysaccharides</vt:lpstr>
      <vt:lpstr>Properties and functions:</vt:lpstr>
      <vt:lpstr>PowerPoint Presentation</vt:lpstr>
      <vt:lpstr>PowerPoint Presentation</vt:lpstr>
      <vt:lpstr>Examples of GAGs </vt:lpstr>
      <vt:lpstr>Metabolism </vt:lpstr>
      <vt:lpstr>PowerPoint Presentation</vt:lpstr>
      <vt:lpstr>Cellular respiration</vt:lpstr>
      <vt:lpstr>PowerPoint Presentation</vt:lpstr>
      <vt:lpstr>Key Points of Glycolysis</vt:lpstr>
      <vt:lpstr>PowerPoint Presentation</vt:lpstr>
      <vt:lpstr>PowerPoint Presentation</vt:lpstr>
      <vt:lpstr>PowerPoint Presentation</vt:lpstr>
      <vt:lpstr>Regulation of Glycolysis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 Khaled Mahrous Mohamed</dc:creator>
  <cp:lastModifiedBy>msa</cp:lastModifiedBy>
  <cp:revision>53</cp:revision>
  <dcterms:created xsi:type="dcterms:W3CDTF">2021-12-19T11:31:59Z</dcterms:created>
  <dcterms:modified xsi:type="dcterms:W3CDTF">2005-01-01T00:55:35Z</dcterms:modified>
</cp:coreProperties>
</file>