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3" r:id="rId2"/>
    <p:sldId id="257" r:id="rId3"/>
    <p:sldId id="274" r:id="rId4"/>
    <p:sldId id="275" r:id="rId5"/>
    <p:sldId id="276" r:id="rId6"/>
    <p:sldId id="277" r:id="rId7"/>
    <p:sldId id="279" r:id="rId8"/>
    <p:sldId id="278" r:id="rId9"/>
    <p:sldId id="280" r:id="rId10"/>
    <p:sldId id="28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6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ACFE0-9135-4622-A8AC-CCFD37A5BBAD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ED35C-E862-4EBE-952D-23774BC6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8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96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7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147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9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5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10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94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1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0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83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79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39BD2-A933-4C14-A151-097E241A878F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03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697415"/>
            <a:ext cx="12192000" cy="1160585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Biochemistry Department</a:t>
            </a:r>
            <a:br>
              <a:rPr lang="en-US" sz="4000" b="1" dirty="0" smtClean="0">
                <a:solidFill>
                  <a:srgbClr val="C00000"/>
                </a:solidFill>
              </a:rPr>
            </a:br>
            <a:r>
              <a:rPr lang="en-US" sz="4000" b="1" dirty="0" smtClean="0">
                <a:solidFill>
                  <a:srgbClr val="C00000"/>
                </a:solidFill>
              </a:rPr>
              <a:t>Faculty of Dentistry 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6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Creatin</a:t>
            </a:r>
            <a:r>
              <a:rPr lang="en-US" dirty="0" smtClean="0"/>
              <a:t> Kinase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Origin: from heart and muscle </a:t>
            </a:r>
          </a:p>
          <a:p>
            <a:r>
              <a:rPr lang="en-US" dirty="0" smtClean="0"/>
              <a:t>When it increases, it means heart disease or myopathy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1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enzym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48" y="1205345"/>
            <a:ext cx="10996769" cy="329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06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1-Amylase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Origin: Pancreas and parotid gland</a:t>
            </a:r>
          </a:p>
          <a:p>
            <a:r>
              <a:rPr lang="en-US" dirty="0" smtClean="0"/>
              <a:t>In case it increases it means a pancreatic </a:t>
            </a:r>
            <a:r>
              <a:rPr lang="en-US" dirty="0" smtClean="0"/>
              <a:t>infection </a:t>
            </a:r>
            <a:r>
              <a:rPr lang="en-US" dirty="0" smtClean="0"/>
              <a:t>or </a:t>
            </a:r>
            <a:r>
              <a:rPr lang="en-US" dirty="0" err="1" smtClean="0"/>
              <a:t>parotitis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905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 Lipase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Origin: pancreas </a:t>
            </a:r>
          </a:p>
          <a:p>
            <a:r>
              <a:rPr lang="en-US" dirty="0" smtClean="0"/>
              <a:t>In case it increases it means pancreatic infection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442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3-Alkaline phosphatase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Origin: Bone and liver </a:t>
            </a:r>
          </a:p>
          <a:p>
            <a:r>
              <a:rPr lang="en-US" dirty="0" smtClean="0"/>
              <a:t>When it increases it means a bone disease (ex: Rickets). Or a liver disease (ex: Hepatitis)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117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4- Acid Phosphatase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Origin: Prostate </a:t>
            </a:r>
          </a:p>
          <a:p>
            <a:endParaRPr lang="en-US" dirty="0"/>
          </a:p>
          <a:p>
            <a:r>
              <a:rPr lang="en-US" dirty="0" smtClean="0"/>
              <a:t>It is a tumor marker for prostate cancer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892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39039"/>
          </a:xfrm>
        </p:spPr>
        <p:txBody>
          <a:bodyPr>
            <a:normAutofit fontScale="90000"/>
          </a:bodyPr>
          <a:lstStyle/>
          <a:p>
            <a:r>
              <a:rPr lang="en-US" dirty="0"/>
              <a:t>5- </a:t>
            </a:r>
            <a:r>
              <a:rPr lang="en-US" dirty="0" smtClean="0"/>
              <a:t>Transaminases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3955"/>
            <a:ext cx="10515600" cy="427300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- Aspartate </a:t>
            </a:r>
            <a:r>
              <a:rPr lang="en-US" dirty="0"/>
              <a:t>transaminase(AST)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Origin</a:t>
            </a:r>
            <a:r>
              <a:rPr lang="en-US" dirty="0" smtClean="0"/>
              <a:t>: from heart and liver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When it increases, it means a heart disease. (Myocardial infraction) </a:t>
            </a:r>
          </a:p>
        </p:txBody>
      </p:sp>
    </p:spTree>
    <p:extLst>
      <p:ext uri="{BB962C8B-B14F-4D97-AF65-F5344CB8AC3E}">
        <p14:creationId xmlns:p14="http://schemas.microsoft.com/office/powerpoint/2010/main" val="661607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Alanine transaminase (ALT)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Origin: from liver and heart 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ALT &amp;  AST increases                     Liver disease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AST only increases                   Heart disease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3810000" y="4423774"/>
            <a:ext cx="1052186" cy="3757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4323567" y="3411256"/>
            <a:ext cx="1052186" cy="3757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7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Origin: heart, Muscle, liver </a:t>
            </a:r>
          </a:p>
          <a:p>
            <a:r>
              <a:rPr lang="en-US" dirty="0" smtClean="0"/>
              <a:t>If it increases, it means a heart or a liver disease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881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162</Words>
  <Application>Microsoft Office PowerPoint</Application>
  <PresentationFormat>Custom</PresentationFormat>
  <Paragraphs>33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Biochemistry Department Faculty of Dentistry </vt:lpstr>
      <vt:lpstr>PowerPoint Presentation</vt:lpstr>
      <vt:lpstr>1-Amylase </vt:lpstr>
      <vt:lpstr>2- Lipase</vt:lpstr>
      <vt:lpstr>3-Alkaline phosphatase</vt:lpstr>
      <vt:lpstr>4- Acid Phosphatase</vt:lpstr>
      <vt:lpstr>5- Transaminases  </vt:lpstr>
      <vt:lpstr>Alanine transaminase (ALT)</vt:lpstr>
      <vt:lpstr>LDH</vt:lpstr>
      <vt:lpstr>Creatin Kinase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toshiba</dc:creator>
  <cp:lastModifiedBy>Ismail Guda</cp:lastModifiedBy>
  <cp:revision>49</cp:revision>
  <dcterms:created xsi:type="dcterms:W3CDTF">2019-03-10T15:29:36Z</dcterms:created>
  <dcterms:modified xsi:type="dcterms:W3CDTF">2020-04-12T08:30:29Z</dcterms:modified>
</cp:coreProperties>
</file>